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73" r:id="rId2"/>
    <p:sldId id="295" r:id="rId3"/>
    <p:sldId id="296" r:id="rId4"/>
    <p:sldId id="276" r:id="rId5"/>
    <p:sldId id="274" r:id="rId6"/>
    <p:sldId id="275" r:id="rId7"/>
    <p:sldId id="292" r:id="rId8"/>
    <p:sldId id="303" r:id="rId9"/>
    <p:sldId id="302" r:id="rId10"/>
    <p:sldId id="287" r:id="rId11"/>
    <p:sldId id="289" r:id="rId12"/>
    <p:sldId id="304" r:id="rId13"/>
    <p:sldId id="300" r:id="rId14"/>
    <p:sldId id="301" r:id="rId15"/>
    <p:sldId id="305" r:id="rId16"/>
    <p:sldId id="288" r:id="rId17"/>
    <p:sldId id="308" r:id="rId18"/>
    <p:sldId id="309" r:id="rId19"/>
    <p:sldId id="310" r:id="rId20"/>
    <p:sldId id="311" r:id="rId21"/>
    <p:sldId id="306" r:id="rId22"/>
    <p:sldId id="298" r:id="rId23"/>
    <p:sldId id="294" r:id="rId24"/>
    <p:sldId id="299" r:id="rId25"/>
    <p:sldId id="297" r:id="rId26"/>
    <p:sldId id="256" r:id="rId27"/>
    <p:sldId id="257" r:id="rId28"/>
    <p:sldId id="259" r:id="rId29"/>
    <p:sldId id="261" r:id="rId30"/>
    <p:sldId id="263" r:id="rId31"/>
    <p:sldId id="265" r:id="rId32"/>
    <p:sldId id="268" r:id="rId33"/>
    <p:sldId id="307" r:id="rId34"/>
    <p:sldId id="270" r:id="rId35"/>
    <p:sldId id="271" r:id="rId36"/>
    <p:sldId id="272" r:id="rId37"/>
    <p:sldId id="291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C8DFA9-87D0-47F2-98D5-723BB7CDD91A}" v="79" dt="2024-03-17T01:00:44.5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>
        <p:scale>
          <a:sx n="48" d="100"/>
          <a:sy n="48" d="100"/>
        </p:scale>
        <p:origin x="679" y="-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la Morales R." userId="64288c4b737cbdf9" providerId="LiveId" clId="{49C8DFA9-87D0-47F2-98D5-723BB7CDD91A}"/>
    <pc:docChg chg="undo custSel addSld delSld modSld sldOrd">
      <pc:chgData name="Mariela Morales R." userId="64288c4b737cbdf9" providerId="LiveId" clId="{49C8DFA9-87D0-47F2-98D5-723BB7CDD91A}" dt="2024-03-18T20:11:20.740" v="3683" actId="5793"/>
      <pc:docMkLst>
        <pc:docMk/>
      </pc:docMkLst>
      <pc:sldChg chg="addSp delSp modSp mod">
        <pc:chgData name="Mariela Morales R." userId="64288c4b737cbdf9" providerId="LiveId" clId="{49C8DFA9-87D0-47F2-98D5-723BB7CDD91A}" dt="2024-03-17T01:14:33.278" v="1455" actId="14100"/>
        <pc:sldMkLst>
          <pc:docMk/>
          <pc:sldMk cId="416970085" sldId="257"/>
        </pc:sldMkLst>
        <pc:spChg chg="mod">
          <ac:chgData name="Mariela Morales R." userId="64288c4b737cbdf9" providerId="LiveId" clId="{49C8DFA9-87D0-47F2-98D5-723BB7CDD91A}" dt="2024-03-17T01:14:33.278" v="1455" actId="14100"/>
          <ac:spMkLst>
            <pc:docMk/>
            <pc:sldMk cId="416970085" sldId="257"/>
            <ac:spMk id="2" creationId="{6DC6E546-025A-464D-8F18-D81ED055B86B}"/>
          </ac:spMkLst>
        </pc:spChg>
        <pc:spChg chg="mod">
          <ac:chgData name="Mariela Morales R." userId="64288c4b737cbdf9" providerId="LiveId" clId="{49C8DFA9-87D0-47F2-98D5-723BB7CDD91A}" dt="2024-03-17T01:10:33.569" v="1273" actId="14100"/>
          <ac:spMkLst>
            <pc:docMk/>
            <pc:sldMk cId="416970085" sldId="257"/>
            <ac:spMk id="3" creationId="{8450440C-5249-4055-9532-227F565E64AC}"/>
          </ac:spMkLst>
        </pc:spChg>
        <pc:graphicFrameChg chg="add del mod">
          <ac:chgData name="Mariela Morales R." userId="64288c4b737cbdf9" providerId="LiveId" clId="{49C8DFA9-87D0-47F2-98D5-723BB7CDD91A}" dt="2024-03-17T01:10:30.864" v="1272" actId="3680"/>
          <ac:graphicFrameMkLst>
            <pc:docMk/>
            <pc:sldMk cId="416970085" sldId="257"/>
            <ac:graphicFrameMk id="4" creationId="{8562DED5-2058-E303-10EC-CC684CC4DFFC}"/>
          </ac:graphicFrameMkLst>
        </pc:graphicFrameChg>
        <pc:graphicFrameChg chg="add mod modGraphic">
          <ac:chgData name="Mariela Morales R." userId="64288c4b737cbdf9" providerId="LiveId" clId="{49C8DFA9-87D0-47F2-98D5-723BB7CDD91A}" dt="2024-03-17T01:14:09.481" v="1453" actId="20577"/>
          <ac:graphicFrameMkLst>
            <pc:docMk/>
            <pc:sldMk cId="416970085" sldId="257"/>
            <ac:graphicFrameMk id="5" creationId="{AA4136D3-9D14-7587-B36D-0712D2227DD0}"/>
          </ac:graphicFrameMkLst>
        </pc:graphicFrameChg>
        <pc:graphicFrameChg chg="del">
          <ac:chgData name="Mariela Morales R." userId="64288c4b737cbdf9" providerId="LiveId" clId="{49C8DFA9-87D0-47F2-98D5-723BB7CDD91A}" dt="2024-03-17T01:09:30.221" v="1268" actId="478"/>
          <ac:graphicFrameMkLst>
            <pc:docMk/>
            <pc:sldMk cId="416970085" sldId="257"/>
            <ac:graphicFrameMk id="6" creationId="{882AE3E8-6EA9-1BE2-2D7F-977061AE3FEE}"/>
          </ac:graphicFrameMkLst>
        </pc:graphicFrameChg>
      </pc:sldChg>
      <pc:sldChg chg="modSp mod">
        <pc:chgData name="Mariela Morales R." userId="64288c4b737cbdf9" providerId="LiveId" clId="{49C8DFA9-87D0-47F2-98D5-723BB7CDD91A}" dt="2024-03-17T01:15:49.681" v="1517" actId="20577"/>
        <pc:sldMkLst>
          <pc:docMk/>
          <pc:sldMk cId="2588513261" sldId="259"/>
        </pc:sldMkLst>
        <pc:spChg chg="mod">
          <ac:chgData name="Mariela Morales R." userId="64288c4b737cbdf9" providerId="LiveId" clId="{49C8DFA9-87D0-47F2-98D5-723BB7CDD91A}" dt="2024-03-17T01:15:49.681" v="1517" actId="20577"/>
          <ac:spMkLst>
            <pc:docMk/>
            <pc:sldMk cId="2588513261" sldId="259"/>
            <ac:spMk id="4" creationId="{B3DE3088-4ADA-42FD-88B9-450092DACCCF}"/>
          </ac:spMkLst>
        </pc:spChg>
        <pc:graphicFrameChg chg="modGraphic">
          <ac:chgData name="Mariela Morales R." userId="64288c4b737cbdf9" providerId="LiveId" clId="{49C8DFA9-87D0-47F2-98D5-723BB7CDD91A}" dt="2024-03-17T01:15:45.468" v="1515" actId="20577"/>
          <ac:graphicFrameMkLst>
            <pc:docMk/>
            <pc:sldMk cId="2588513261" sldId="259"/>
            <ac:graphicFrameMk id="2" creationId="{83287419-B789-6CE3-228F-DCE13F2B7627}"/>
          </ac:graphicFrameMkLst>
        </pc:graphicFrameChg>
      </pc:sldChg>
      <pc:sldChg chg="modSp mod">
        <pc:chgData name="Mariela Morales R." userId="64288c4b737cbdf9" providerId="LiveId" clId="{49C8DFA9-87D0-47F2-98D5-723BB7CDD91A}" dt="2024-03-17T01:23:23.094" v="1969" actId="6549"/>
        <pc:sldMkLst>
          <pc:docMk/>
          <pc:sldMk cId="2447925970" sldId="261"/>
        </pc:sldMkLst>
        <pc:spChg chg="mod">
          <ac:chgData name="Mariela Morales R." userId="64288c4b737cbdf9" providerId="LiveId" clId="{49C8DFA9-87D0-47F2-98D5-723BB7CDD91A}" dt="2024-03-17T01:23:23.094" v="1969" actId="6549"/>
          <ac:spMkLst>
            <pc:docMk/>
            <pc:sldMk cId="2447925970" sldId="261"/>
            <ac:spMk id="3" creationId="{6014A375-7DE3-40FC-B096-AD8E20B2D884}"/>
          </ac:spMkLst>
        </pc:spChg>
      </pc:sldChg>
      <pc:sldChg chg="del">
        <pc:chgData name="Mariela Morales R." userId="64288c4b737cbdf9" providerId="LiveId" clId="{49C8DFA9-87D0-47F2-98D5-723BB7CDD91A}" dt="2024-03-17T01:23:42.160" v="1970" actId="2696"/>
        <pc:sldMkLst>
          <pc:docMk/>
          <pc:sldMk cId="1566346231" sldId="262"/>
        </pc:sldMkLst>
      </pc:sldChg>
      <pc:sldChg chg="modSp mod">
        <pc:chgData name="Mariela Morales R." userId="64288c4b737cbdf9" providerId="LiveId" clId="{49C8DFA9-87D0-47F2-98D5-723BB7CDD91A}" dt="2024-03-17T01:18:06.986" v="1614" actId="20577"/>
        <pc:sldMkLst>
          <pc:docMk/>
          <pc:sldMk cId="3431539007" sldId="263"/>
        </pc:sldMkLst>
        <pc:spChg chg="mod">
          <ac:chgData name="Mariela Morales R." userId="64288c4b737cbdf9" providerId="LiveId" clId="{49C8DFA9-87D0-47F2-98D5-723BB7CDD91A}" dt="2024-03-17T01:18:06.986" v="1614" actId="20577"/>
          <ac:spMkLst>
            <pc:docMk/>
            <pc:sldMk cId="3431539007" sldId="263"/>
            <ac:spMk id="4" creationId="{F91F9EE3-E507-43FC-8857-ACE97B7E4AA7}"/>
          </ac:spMkLst>
        </pc:spChg>
        <pc:graphicFrameChg chg="modGraphic">
          <ac:chgData name="Mariela Morales R." userId="64288c4b737cbdf9" providerId="LiveId" clId="{49C8DFA9-87D0-47F2-98D5-723BB7CDD91A}" dt="2024-03-17T01:17:49.508" v="1612" actId="20577"/>
          <ac:graphicFrameMkLst>
            <pc:docMk/>
            <pc:sldMk cId="3431539007" sldId="263"/>
            <ac:graphicFrameMk id="2" creationId="{52F1A2C1-76DE-72DD-67BE-E121B650F639}"/>
          </ac:graphicFrameMkLst>
        </pc:graphicFrameChg>
      </pc:sldChg>
      <pc:sldChg chg="modSp mod">
        <pc:chgData name="Mariela Morales R." userId="64288c4b737cbdf9" providerId="LiveId" clId="{49C8DFA9-87D0-47F2-98D5-723BB7CDD91A}" dt="2024-03-18T18:45:03.917" v="3277" actId="20577"/>
        <pc:sldMkLst>
          <pc:docMk/>
          <pc:sldMk cId="3567435943" sldId="265"/>
        </pc:sldMkLst>
        <pc:spChg chg="mod">
          <ac:chgData name="Mariela Morales R." userId="64288c4b737cbdf9" providerId="LiveId" clId="{49C8DFA9-87D0-47F2-98D5-723BB7CDD91A}" dt="2024-03-18T18:45:03.917" v="3277" actId="20577"/>
          <ac:spMkLst>
            <pc:docMk/>
            <pc:sldMk cId="3567435943" sldId="265"/>
            <ac:spMk id="3" creationId="{D39E3737-4832-4973-A2D0-1F358EE2B74B}"/>
          </ac:spMkLst>
        </pc:spChg>
      </pc:sldChg>
      <pc:sldChg chg="modSp del mod">
        <pc:chgData name="Mariela Morales R." userId="64288c4b737cbdf9" providerId="LiveId" clId="{49C8DFA9-87D0-47F2-98D5-723BB7CDD91A}" dt="2024-03-17T01:20:46.442" v="1748" actId="2696"/>
        <pc:sldMkLst>
          <pc:docMk/>
          <pc:sldMk cId="2722374656" sldId="266"/>
        </pc:sldMkLst>
        <pc:spChg chg="mod">
          <ac:chgData name="Mariela Morales R." userId="64288c4b737cbdf9" providerId="LiveId" clId="{49C8DFA9-87D0-47F2-98D5-723BB7CDD91A}" dt="2024-03-17T01:19:13.990" v="1670" actId="21"/>
          <ac:spMkLst>
            <pc:docMk/>
            <pc:sldMk cId="2722374656" sldId="266"/>
            <ac:spMk id="3" creationId="{6588A2EB-A634-424C-B400-E99CF73E3F68}"/>
          </ac:spMkLst>
        </pc:spChg>
      </pc:sldChg>
      <pc:sldChg chg="modSp mod">
        <pc:chgData name="Mariela Morales R." userId="64288c4b737cbdf9" providerId="LiveId" clId="{49C8DFA9-87D0-47F2-98D5-723BB7CDD91A}" dt="2024-03-17T01:25:31.971" v="2053" actId="20577"/>
        <pc:sldMkLst>
          <pc:docMk/>
          <pc:sldMk cId="3448952797" sldId="268"/>
        </pc:sldMkLst>
        <pc:graphicFrameChg chg="modGraphic">
          <ac:chgData name="Mariela Morales R." userId="64288c4b737cbdf9" providerId="LiveId" clId="{49C8DFA9-87D0-47F2-98D5-723BB7CDD91A}" dt="2024-03-17T01:25:31.971" v="2053" actId="20577"/>
          <ac:graphicFrameMkLst>
            <pc:docMk/>
            <pc:sldMk cId="3448952797" sldId="268"/>
            <ac:graphicFrameMk id="6" creationId="{6BABF7B4-6BDE-AC95-DE3F-F4B984BC3F6E}"/>
          </ac:graphicFrameMkLst>
        </pc:graphicFrameChg>
      </pc:sldChg>
      <pc:sldChg chg="modSp mod">
        <pc:chgData name="Mariela Morales R." userId="64288c4b737cbdf9" providerId="LiveId" clId="{49C8DFA9-87D0-47F2-98D5-723BB7CDD91A}" dt="2024-03-18T18:49:24.406" v="3376" actId="5793"/>
        <pc:sldMkLst>
          <pc:docMk/>
          <pc:sldMk cId="3268572006" sldId="270"/>
        </pc:sldMkLst>
        <pc:spChg chg="mod">
          <ac:chgData name="Mariela Morales R." userId="64288c4b737cbdf9" providerId="LiveId" clId="{49C8DFA9-87D0-47F2-98D5-723BB7CDD91A}" dt="2024-03-18T18:49:24.406" v="3376" actId="5793"/>
          <ac:spMkLst>
            <pc:docMk/>
            <pc:sldMk cId="3268572006" sldId="270"/>
            <ac:spMk id="2" creationId="{D53E754B-4EC2-43D1-B6E8-44267BFF0A8F}"/>
          </ac:spMkLst>
        </pc:spChg>
        <pc:spChg chg="mod">
          <ac:chgData name="Mariela Morales R." userId="64288c4b737cbdf9" providerId="LiveId" clId="{49C8DFA9-87D0-47F2-98D5-723BB7CDD91A}" dt="2024-03-18T18:49:03.674" v="3362" actId="27636"/>
          <ac:spMkLst>
            <pc:docMk/>
            <pc:sldMk cId="3268572006" sldId="270"/>
            <ac:spMk id="3" creationId="{D2FB8F86-EE3D-4873-AC66-CD595A5E6B61}"/>
          </ac:spMkLst>
        </pc:spChg>
      </pc:sldChg>
      <pc:sldChg chg="modSp mod">
        <pc:chgData name="Mariela Morales R." userId="64288c4b737cbdf9" providerId="LiveId" clId="{49C8DFA9-87D0-47F2-98D5-723BB7CDD91A}" dt="2024-03-18T20:11:10.518" v="3670" actId="5793"/>
        <pc:sldMkLst>
          <pc:docMk/>
          <pc:sldMk cId="4053612292" sldId="271"/>
        </pc:sldMkLst>
        <pc:spChg chg="mod">
          <ac:chgData name="Mariela Morales R." userId="64288c4b737cbdf9" providerId="LiveId" clId="{49C8DFA9-87D0-47F2-98D5-723BB7CDD91A}" dt="2024-03-18T20:11:10.518" v="3670" actId="5793"/>
          <ac:spMkLst>
            <pc:docMk/>
            <pc:sldMk cId="4053612292" sldId="271"/>
            <ac:spMk id="2" creationId="{644F17A0-C66E-43FC-AC2F-4F1C0C1EE847}"/>
          </ac:spMkLst>
        </pc:spChg>
        <pc:spChg chg="mod">
          <ac:chgData name="Mariela Morales R." userId="64288c4b737cbdf9" providerId="LiveId" clId="{49C8DFA9-87D0-47F2-98D5-723BB7CDD91A}" dt="2024-03-18T18:51:36.036" v="3491" actId="20577"/>
          <ac:spMkLst>
            <pc:docMk/>
            <pc:sldMk cId="4053612292" sldId="271"/>
            <ac:spMk id="3" creationId="{DD3159C0-3AA5-41D5-A310-3D1BA52FF3A5}"/>
          </ac:spMkLst>
        </pc:spChg>
      </pc:sldChg>
      <pc:sldChg chg="modSp mod">
        <pc:chgData name="Mariela Morales R." userId="64288c4b737cbdf9" providerId="LiveId" clId="{49C8DFA9-87D0-47F2-98D5-723BB7CDD91A}" dt="2024-03-18T20:11:20.740" v="3683" actId="5793"/>
        <pc:sldMkLst>
          <pc:docMk/>
          <pc:sldMk cId="312893365" sldId="272"/>
        </pc:sldMkLst>
        <pc:spChg chg="mod">
          <ac:chgData name="Mariela Morales R." userId="64288c4b737cbdf9" providerId="LiveId" clId="{49C8DFA9-87D0-47F2-98D5-723BB7CDD91A}" dt="2024-03-18T20:11:20.740" v="3683" actId="5793"/>
          <ac:spMkLst>
            <pc:docMk/>
            <pc:sldMk cId="312893365" sldId="272"/>
            <ac:spMk id="2" creationId="{81A8FCEA-E92D-40C9-B4F7-A8450BB71F84}"/>
          </ac:spMkLst>
        </pc:spChg>
        <pc:spChg chg="mod">
          <ac:chgData name="Mariela Morales R." userId="64288c4b737cbdf9" providerId="LiveId" clId="{49C8DFA9-87D0-47F2-98D5-723BB7CDD91A}" dt="2024-03-18T18:53:07.701" v="3514" actId="27636"/>
          <ac:spMkLst>
            <pc:docMk/>
            <pc:sldMk cId="312893365" sldId="272"/>
            <ac:spMk id="3" creationId="{B060129A-80A0-4B51-98F8-EC0EC959987A}"/>
          </ac:spMkLst>
        </pc:spChg>
      </pc:sldChg>
      <pc:sldChg chg="del">
        <pc:chgData name="Mariela Morales R." userId="64288c4b737cbdf9" providerId="LiveId" clId="{49C8DFA9-87D0-47F2-98D5-723BB7CDD91A}" dt="2024-03-17T01:25:58.587" v="2054" actId="2696"/>
        <pc:sldMkLst>
          <pc:docMk/>
          <pc:sldMk cId="2380042092" sldId="277"/>
        </pc:sldMkLst>
      </pc:sldChg>
      <pc:sldChg chg="del">
        <pc:chgData name="Mariela Morales R." userId="64288c4b737cbdf9" providerId="LiveId" clId="{49C8DFA9-87D0-47F2-98D5-723BB7CDD91A}" dt="2024-03-17T01:26:00.867" v="2055" actId="2696"/>
        <pc:sldMkLst>
          <pc:docMk/>
          <pc:sldMk cId="2982692447" sldId="279"/>
        </pc:sldMkLst>
      </pc:sldChg>
      <pc:sldChg chg="del">
        <pc:chgData name="Mariela Morales R." userId="64288c4b737cbdf9" providerId="LiveId" clId="{49C8DFA9-87D0-47F2-98D5-723BB7CDD91A}" dt="2024-03-17T01:26:03.205" v="2056" actId="2696"/>
        <pc:sldMkLst>
          <pc:docMk/>
          <pc:sldMk cId="4139442163" sldId="280"/>
        </pc:sldMkLst>
      </pc:sldChg>
      <pc:sldChg chg="addSp delSp modSp mod setBg setClrOvrMap">
        <pc:chgData name="Mariela Morales R." userId="64288c4b737cbdf9" providerId="LiveId" clId="{49C8DFA9-87D0-47F2-98D5-723BB7CDD91A}" dt="2024-03-17T00:36:23.077" v="754" actId="20577"/>
        <pc:sldMkLst>
          <pc:docMk/>
          <pc:sldMk cId="1328081662" sldId="287"/>
        </pc:sldMkLst>
        <pc:spChg chg="mod">
          <ac:chgData name="Mariela Morales R." userId="64288c4b737cbdf9" providerId="LiveId" clId="{49C8DFA9-87D0-47F2-98D5-723BB7CDD91A}" dt="2024-03-17T00:35:13.084" v="691" actId="26606"/>
          <ac:spMkLst>
            <pc:docMk/>
            <pc:sldMk cId="1328081662" sldId="287"/>
            <ac:spMk id="2" creationId="{A0E6BFFB-C1A6-4874-ACBF-1B9F585301DF}"/>
          </ac:spMkLst>
        </pc:spChg>
        <pc:spChg chg="mod">
          <ac:chgData name="Mariela Morales R." userId="64288c4b737cbdf9" providerId="LiveId" clId="{49C8DFA9-87D0-47F2-98D5-723BB7CDD91A}" dt="2024-03-17T00:36:23.077" v="754" actId="20577"/>
          <ac:spMkLst>
            <pc:docMk/>
            <pc:sldMk cId="1328081662" sldId="287"/>
            <ac:spMk id="13" creationId="{656FC5CC-CBC5-41A4-B965-ECF07E247D23}"/>
          </ac:spMkLst>
        </pc:spChg>
        <pc:spChg chg="del">
          <ac:chgData name="Mariela Morales R." userId="64288c4b737cbdf9" providerId="LiveId" clId="{49C8DFA9-87D0-47F2-98D5-723BB7CDD91A}" dt="2024-03-17T00:35:13.084" v="691" actId="26606"/>
          <ac:spMkLst>
            <pc:docMk/>
            <pc:sldMk cId="1328081662" sldId="287"/>
            <ac:spMk id="20" creationId="{ECD25CC7-FC66-488C-8D61-0FE7ECF1615F}"/>
          </ac:spMkLst>
        </pc:spChg>
        <pc:spChg chg="add">
          <ac:chgData name="Mariela Morales R." userId="64288c4b737cbdf9" providerId="LiveId" clId="{49C8DFA9-87D0-47F2-98D5-723BB7CDD91A}" dt="2024-03-17T00:35:13.084" v="691" actId="26606"/>
          <ac:spMkLst>
            <pc:docMk/>
            <pc:sldMk cId="1328081662" sldId="287"/>
            <ac:spMk id="25" creationId="{A65AC7D1-EAA9-48F5-B509-60A7F50BF703}"/>
          </ac:spMkLst>
        </pc:spChg>
        <pc:spChg chg="add">
          <ac:chgData name="Mariela Morales R." userId="64288c4b737cbdf9" providerId="LiveId" clId="{49C8DFA9-87D0-47F2-98D5-723BB7CDD91A}" dt="2024-03-17T00:35:13.084" v="691" actId="26606"/>
          <ac:spMkLst>
            <pc:docMk/>
            <pc:sldMk cId="1328081662" sldId="287"/>
            <ac:spMk id="27" creationId="{D6320AF9-619A-4175-865B-5663E1AEF4C5}"/>
          </ac:spMkLst>
        </pc:spChg>
        <pc:spChg chg="add">
          <ac:chgData name="Mariela Morales R." userId="64288c4b737cbdf9" providerId="LiveId" clId="{49C8DFA9-87D0-47F2-98D5-723BB7CDD91A}" dt="2024-03-17T00:35:13.084" v="691" actId="26606"/>
          <ac:spMkLst>
            <pc:docMk/>
            <pc:sldMk cId="1328081662" sldId="287"/>
            <ac:spMk id="33" creationId="{7E018740-5C2B-4A41-AC1A-7E68D1EC1954}"/>
          </ac:spMkLst>
        </pc:spChg>
        <pc:spChg chg="add">
          <ac:chgData name="Mariela Morales R." userId="64288c4b737cbdf9" providerId="LiveId" clId="{49C8DFA9-87D0-47F2-98D5-723BB7CDD91A}" dt="2024-03-17T00:35:13.084" v="691" actId="26606"/>
          <ac:spMkLst>
            <pc:docMk/>
            <pc:sldMk cId="1328081662" sldId="287"/>
            <ac:spMk id="35" creationId="{166F75A4-C475-4941-8EE2-B80A06A2C1BB}"/>
          </ac:spMkLst>
        </pc:spChg>
        <pc:spChg chg="add">
          <ac:chgData name="Mariela Morales R." userId="64288c4b737cbdf9" providerId="LiveId" clId="{49C8DFA9-87D0-47F2-98D5-723BB7CDD91A}" dt="2024-03-17T00:35:13.084" v="691" actId="26606"/>
          <ac:spMkLst>
            <pc:docMk/>
            <pc:sldMk cId="1328081662" sldId="287"/>
            <ac:spMk id="37" creationId="{A032553A-72E8-4B0D-8405-FF9771C9AF05}"/>
          </ac:spMkLst>
        </pc:spChg>
        <pc:spChg chg="add">
          <ac:chgData name="Mariela Morales R." userId="64288c4b737cbdf9" providerId="LiveId" clId="{49C8DFA9-87D0-47F2-98D5-723BB7CDD91A}" dt="2024-03-17T00:35:13.084" v="691" actId="26606"/>
          <ac:spMkLst>
            <pc:docMk/>
            <pc:sldMk cId="1328081662" sldId="287"/>
            <ac:spMk id="39" creationId="{765800AC-C3B9-498E-87BC-29FAE4C76B21}"/>
          </ac:spMkLst>
        </pc:spChg>
        <pc:spChg chg="add">
          <ac:chgData name="Mariela Morales R." userId="64288c4b737cbdf9" providerId="LiveId" clId="{49C8DFA9-87D0-47F2-98D5-723BB7CDD91A}" dt="2024-03-17T00:35:13.084" v="691" actId="26606"/>
          <ac:spMkLst>
            <pc:docMk/>
            <pc:sldMk cId="1328081662" sldId="287"/>
            <ac:spMk id="41" creationId="{1F9D6ACB-2FF4-49F9-978A-E0D5327FC635}"/>
          </ac:spMkLst>
        </pc:spChg>
        <pc:spChg chg="add">
          <ac:chgData name="Mariela Morales R." userId="64288c4b737cbdf9" providerId="LiveId" clId="{49C8DFA9-87D0-47F2-98D5-723BB7CDD91A}" dt="2024-03-17T00:35:13.084" v="691" actId="26606"/>
          <ac:spMkLst>
            <pc:docMk/>
            <pc:sldMk cId="1328081662" sldId="287"/>
            <ac:spMk id="43" creationId="{142BFA2A-77A0-4F60-A32A-685681C84889}"/>
          </ac:spMkLst>
        </pc:spChg>
        <pc:picChg chg="del mod">
          <ac:chgData name="Mariela Morales R." userId="64288c4b737cbdf9" providerId="LiveId" clId="{49C8DFA9-87D0-47F2-98D5-723BB7CDD91A}" dt="2024-03-17T00:35:06.293" v="690" actId="478"/>
          <ac:picMkLst>
            <pc:docMk/>
            <pc:sldMk cId="1328081662" sldId="287"/>
            <ac:picMk id="15" creationId="{6839BE54-C986-0664-8F47-A3DE01CF41D3}"/>
          </ac:picMkLst>
        </pc:picChg>
        <pc:picChg chg="add del mod">
          <ac:chgData name="Mariela Morales R." userId="64288c4b737cbdf9" providerId="LiveId" clId="{49C8DFA9-87D0-47F2-98D5-723BB7CDD91A}" dt="2024-03-17T00:35:06.293" v="690" actId="478"/>
          <ac:picMkLst>
            <pc:docMk/>
            <pc:sldMk cId="1328081662" sldId="287"/>
            <ac:picMk id="1026" creationId="{ED791E21-7964-7879-E714-0D2024F32EB3}"/>
          </ac:picMkLst>
        </pc:picChg>
        <pc:picChg chg="add del">
          <ac:chgData name="Mariela Morales R." userId="64288c4b737cbdf9" providerId="LiveId" clId="{49C8DFA9-87D0-47F2-98D5-723BB7CDD91A}" dt="2024-03-17T00:35:06.293" v="690" actId="478"/>
          <ac:picMkLst>
            <pc:docMk/>
            <pc:sldMk cId="1328081662" sldId="287"/>
            <ac:picMk id="1028" creationId="{A4D94B5D-7FF9-5DD2-EE10-6617511CF9FF}"/>
          </ac:picMkLst>
        </pc:picChg>
        <pc:cxnChg chg="add">
          <ac:chgData name="Mariela Morales R." userId="64288c4b737cbdf9" providerId="LiveId" clId="{49C8DFA9-87D0-47F2-98D5-723BB7CDD91A}" dt="2024-03-17T00:35:13.084" v="691" actId="26606"/>
          <ac:cxnSpMkLst>
            <pc:docMk/>
            <pc:sldMk cId="1328081662" sldId="287"/>
            <ac:cxnSpMk id="29" creationId="{063B6EC6-D752-4EE7-908B-F8F19E8C7FEA}"/>
          </ac:cxnSpMkLst>
        </pc:cxnChg>
        <pc:cxnChg chg="add">
          <ac:chgData name="Mariela Morales R." userId="64288c4b737cbdf9" providerId="LiveId" clId="{49C8DFA9-87D0-47F2-98D5-723BB7CDD91A}" dt="2024-03-17T00:35:13.084" v="691" actId="26606"/>
          <ac:cxnSpMkLst>
            <pc:docMk/>
            <pc:sldMk cId="1328081662" sldId="287"/>
            <ac:cxnSpMk id="31" creationId="{EFECD4E8-AD3E-4228-82A2-9461958EA94D}"/>
          </ac:cxnSpMkLst>
        </pc:cxnChg>
      </pc:sldChg>
      <pc:sldChg chg="delSp modSp mod">
        <pc:chgData name="Mariela Morales R." userId="64288c4b737cbdf9" providerId="LiveId" clId="{49C8DFA9-87D0-47F2-98D5-723BB7CDD91A}" dt="2024-03-18T18:31:28.950" v="2876" actId="20577"/>
        <pc:sldMkLst>
          <pc:docMk/>
          <pc:sldMk cId="3000022634" sldId="288"/>
        </pc:sldMkLst>
        <pc:spChg chg="del mod">
          <ac:chgData name="Mariela Morales R." userId="64288c4b737cbdf9" providerId="LiveId" clId="{49C8DFA9-87D0-47F2-98D5-723BB7CDD91A}" dt="2024-03-17T00:44:44.523" v="881" actId="478"/>
          <ac:spMkLst>
            <pc:docMk/>
            <pc:sldMk cId="3000022634" sldId="288"/>
            <ac:spMk id="2" creationId="{58CBA4F1-021A-403D-A5E2-DCF2E9687AB2}"/>
          </ac:spMkLst>
        </pc:spChg>
        <pc:spChg chg="mod">
          <ac:chgData name="Mariela Morales R." userId="64288c4b737cbdf9" providerId="LiveId" clId="{49C8DFA9-87D0-47F2-98D5-723BB7CDD91A}" dt="2024-03-18T18:31:28.950" v="2876" actId="20577"/>
          <ac:spMkLst>
            <pc:docMk/>
            <pc:sldMk cId="3000022634" sldId="288"/>
            <ac:spMk id="8" creationId="{ED1C30EA-09F5-46D4-BF2B-A146CC84BB36}"/>
          </ac:spMkLst>
        </pc:spChg>
      </pc:sldChg>
      <pc:sldChg chg="modSp mod ord">
        <pc:chgData name="Mariela Morales R." userId="64288c4b737cbdf9" providerId="LiveId" clId="{49C8DFA9-87D0-47F2-98D5-723BB7CDD91A}" dt="2024-03-17T00:41:44.881" v="822" actId="14100"/>
        <pc:sldMkLst>
          <pc:docMk/>
          <pc:sldMk cId="1711312091" sldId="289"/>
        </pc:sldMkLst>
        <pc:spChg chg="mod">
          <ac:chgData name="Mariela Morales R." userId="64288c4b737cbdf9" providerId="LiveId" clId="{49C8DFA9-87D0-47F2-98D5-723BB7CDD91A}" dt="2024-03-17T00:41:44.881" v="822" actId="14100"/>
          <ac:spMkLst>
            <pc:docMk/>
            <pc:sldMk cId="1711312091" sldId="289"/>
            <ac:spMk id="5" creationId="{2643323F-8DD0-47DE-B083-A548A37872F7}"/>
          </ac:spMkLst>
        </pc:spChg>
      </pc:sldChg>
      <pc:sldChg chg="del">
        <pc:chgData name="Mariela Morales R." userId="64288c4b737cbdf9" providerId="LiveId" clId="{49C8DFA9-87D0-47F2-98D5-723BB7CDD91A}" dt="2024-03-17T01:26:05.827" v="2057" actId="2696"/>
        <pc:sldMkLst>
          <pc:docMk/>
          <pc:sldMk cId="764539736" sldId="293"/>
        </pc:sldMkLst>
      </pc:sldChg>
      <pc:sldChg chg="ord">
        <pc:chgData name="Mariela Morales R." userId="64288c4b737cbdf9" providerId="LiveId" clId="{49C8DFA9-87D0-47F2-98D5-723BB7CDD91A}" dt="2024-03-18T18:37:20.843" v="3044"/>
        <pc:sldMkLst>
          <pc:docMk/>
          <pc:sldMk cId="3446549" sldId="294"/>
        </pc:sldMkLst>
      </pc:sldChg>
      <pc:sldChg chg="modSp mod">
        <pc:chgData name="Mariela Morales R." userId="64288c4b737cbdf9" providerId="LiveId" clId="{49C8DFA9-87D0-47F2-98D5-723BB7CDD91A}" dt="2024-03-18T18:55:58.629" v="3518" actId="14100"/>
        <pc:sldMkLst>
          <pc:docMk/>
          <pc:sldMk cId="1789503563" sldId="295"/>
        </pc:sldMkLst>
        <pc:spChg chg="mod">
          <ac:chgData name="Mariela Morales R." userId="64288c4b737cbdf9" providerId="LiveId" clId="{49C8DFA9-87D0-47F2-98D5-723BB7CDD91A}" dt="2024-03-18T18:55:58.629" v="3518" actId="14100"/>
          <ac:spMkLst>
            <pc:docMk/>
            <pc:sldMk cId="1789503563" sldId="295"/>
            <ac:spMk id="2" creationId="{8772EE79-CCAC-777A-81E5-CC2D1371446D}"/>
          </ac:spMkLst>
        </pc:spChg>
        <pc:spChg chg="mod">
          <ac:chgData name="Mariela Morales R." userId="64288c4b737cbdf9" providerId="LiveId" clId="{49C8DFA9-87D0-47F2-98D5-723BB7CDD91A}" dt="2024-03-18T18:55:52.220" v="3517" actId="14100"/>
          <ac:spMkLst>
            <pc:docMk/>
            <pc:sldMk cId="1789503563" sldId="295"/>
            <ac:spMk id="25" creationId="{F5330433-C29F-C800-6B39-04CEE2DE3DA5}"/>
          </ac:spMkLst>
        </pc:spChg>
      </pc:sldChg>
      <pc:sldChg chg="addSp delSp modSp mod">
        <pc:chgData name="Mariela Morales R." userId="64288c4b737cbdf9" providerId="LiveId" clId="{49C8DFA9-87D0-47F2-98D5-723BB7CDD91A}" dt="2024-03-18T17:58:57.987" v="2581" actId="20577"/>
        <pc:sldMkLst>
          <pc:docMk/>
          <pc:sldMk cId="703337010" sldId="297"/>
        </pc:sldMkLst>
        <pc:spChg chg="del">
          <ac:chgData name="Mariela Morales R." userId="64288c4b737cbdf9" providerId="LiveId" clId="{49C8DFA9-87D0-47F2-98D5-723BB7CDD91A}" dt="2024-03-18T17:56:25.132" v="2489" actId="3680"/>
          <ac:spMkLst>
            <pc:docMk/>
            <pc:sldMk cId="703337010" sldId="297"/>
            <ac:spMk id="3" creationId="{72C8A218-E567-072D-0EED-3B9FDDE4DF93}"/>
          </ac:spMkLst>
        </pc:spChg>
        <pc:graphicFrameChg chg="add mod ord modGraphic">
          <ac:chgData name="Mariela Morales R." userId="64288c4b737cbdf9" providerId="LiveId" clId="{49C8DFA9-87D0-47F2-98D5-723BB7CDD91A}" dt="2024-03-18T17:58:57.987" v="2581" actId="20577"/>
          <ac:graphicFrameMkLst>
            <pc:docMk/>
            <pc:sldMk cId="703337010" sldId="297"/>
            <ac:graphicFrameMk id="4" creationId="{DD47BEDE-C4BA-28E6-41CD-AF9D60FDEE53}"/>
          </ac:graphicFrameMkLst>
        </pc:graphicFrameChg>
      </pc:sldChg>
      <pc:sldChg chg="modSp mod ord">
        <pc:chgData name="Mariela Morales R." userId="64288c4b737cbdf9" providerId="LiveId" clId="{49C8DFA9-87D0-47F2-98D5-723BB7CDD91A}" dt="2024-03-18T20:10:07.033" v="3649" actId="20577"/>
        <pc:sldMkLst>
          <pc:docMk/>
          <pc:sldMk cId="2225454032" sldId="298"/>
        </pc:sldMkLst>
        <pc:spChg chg="mod">
          <ac:chgData name="Mariela Morales R." userId="64288c4b737cbdf9" providerId="LiveId" clId="{49C8DFA9-87D0-47F2-98D5-723BB7CDD91A}" dt="2024-03-18T20:10:07.033" v="3649" actId="20577"/>
          <ac:spMkLst>
            <pc:docMk/>
            <pc:sldMk cId="2225454032" sldId="298"/>
            <ac:spMk id="3" creationId="{4F6CD221-5F16-CD22-4C58-7AE48A3C0B3C}"/>
          </ac:spMkLst>
        </pc:spChg>
      </pc:sldChg>
      <pc:sldChg chg="addSp delSp modSp mod setBg">
        <pc:chgData name="Mariela Morales R." userId="64288c4b737cbdf9" providerId="LiveId" clId="{49C8DFA9-87D0-47F2-98D5-723BB7CDD91A}" dt="2024-03-17T01:04:31.754" v="1199" actId="26606"/>
        <pc:sldMkLst>
          <pc:docMk/>
          <pc:sldMk cId="4244288427" sldId="299"/>
        </pc:sldMkLst>
        <pc:spChg chg="mod">
          <ac:chgData name="Mariela Morales R." userId="64288c4b737cbdf9" providerId="LiveId" clId="{49C8DFA9-87D0-47F2-98D5-723BB7CDD91A}" dt="2024-03-17T01:04:31.754" v="1199" actId="26606"/>
          <ac:spMkLst>
            <pc:docMk/>
            <pc:sldMk cId="4244288427" sldId="299"/>
            <ac:spMk id="2" creationId="{86231FAF-58AF-2422-10B2-6116F89BDA05}"/>
          </ac:spMkLst>
        </pc:spChg>
        <pc:spChg chg="del">
          <ac:chgData name="Mariela Morales R." userId="64288c4b737cbdf9" providerId="LiveId" clId="{49C8DFA9-87D0-47F2-98D5-723BB7CDD91A}" dt="2024-03-17T00:51:23.202" v="891"/>
          <ac:spMkLst>
            <pc:docMk/>
            <pc:sldMk cId="4244288427" sldId="299"/>
            <ac:spMk id="3" creationId="{DD44F7C0-1F4C-ADF0-3AC8-4C99DB42E25A}"/>
          </ac:spMkLst>
        </pc:spChg>
        <pc:spChg chg="add del mod">
          <ac:chgData name="Mariela Morales R." userId="64288c4b737cbdf9" providerId="LiveId" clId="{49C8DFA9-87D0-47F2-98D5-723BB7CDD91A}" dt="2024-03-17T01:04:31.754" v="1199" actId="26606"/>
          <ac:spMkLst>
            <pc:docMk/>
            <pc:sldMk cId="4244288427" sldId="299"/>
            <ac:spMk id="6" creationId="{7ED0F1CA-EFD2-B81B-2524-D0B79DA9A837}"/>
          </ac:spMkLst>
        </pc:spChg>
        <pc:spChg chg="add">
          <ac:chgData name="Mariela Morales R." userId="64288c4b737cbdf9" providerId="LiveId" clId="{49C8DFA9-87D0-47F2-98D5-723BB7CDD91A}" dt="2024-03-17T01:04:31.754" v="1199" actId="26606"/>
          <ac:spMkLst>
            <pc:docMk/>
            <pc:sldMk cId="4244288427" sldId="299"/>
            <ac:spMk id="28" creationId="{8CDA3497-1EDA-4EB3-9C27-4D9835D30AAB}"/>
          </ac:spMkLst>
        </pc:spChg>
        <pc:spChg chg="add">
          <ac:chgData name="Mariela Morales R." userId="64288c4b737cbdf9" providerId="LiveId" clId="{49C8DFA9-87D0-47F2-98D5-723BB7CDD91A}" dt="2024-03-17T01:04:31.754" v="1199" actId="26606"/>
          <ac:spMkLst>
            <pc:docMk/>
            <pc:sldMk cId="4244288427" sldId="299"/>
            <ac:spMk id="30" creationId="{41F9764E-9AA0-49A3-9EA2-885EE9914014}"/>
          </ac:spMkLst>
        </pc:spChg>
        <pc:spChg chg="add">
          <ac:chgData name="Mariela Morales R." userId="64288c4b737cbdf9" providerId="LiveId" clId="{49C8DFA9-87D0-47F2-98D5-723BB7CDD91A}" dt="2024-03-17T01:04:31.754" v="1199" actId="26606"/>
          <ac:spMkLst>
            <pc:docMk/>
            <pc:sldMk cId="4244288427" sldId="299"/>
            <ac:spMk id="32" creationId="{FA3A4F4A-4DC4-43F2-AC2D-06211A812FC0}"/>
          </ac:spMkLst>
        </pc:spChg>
        <pc:spChg chg="add">
          <ac:chgData name="Mariela Morales R." userId="64288c4b737cbdf9" providerId="LiveId" clId="{49C8DFA9-87D0-47F2-98D5-723BB7CDD91A}" dt="2024-03-17T01:04:31.754" v="1199" actId="26606"/>
          <ac:spMkLst>
            <pc:docMk/>
            <pc:sldMk cId="4244288427" sldId="299"/>
            <ac:spMk id="34" creationId="{84CFB374-B343-457A-B567-B4D784B1FEAE}"/>
          </ac:spMkLst>
        </pc:spChg>
        <pc:spChg chg="add">
          <ac:chgData name="Mariela Morales R." userId="64288c4b737cbdf9" providerId="LiveId" clId="{49C8DFA9-87D0-47F2-98D5-723BB7CDD91A}" dt="2024-03-17T01:04:31.754" v="1199" actId="26606"/>
          <ac:spMkLst>
            <pc:docMk/>
            <pc:sldMk cId="4244288427" sldId="299"/>
            <ac:spMk id="36" creationId="{0597FEEE-1E11-4396-BB69-B43FA92F9580}"/>
          </ac:spMkLst>
        </pc:spChg>
        <pc:spChg chg="add">
          <ac:chgData name="Mariela Morales R." userId="64288c4b737cbdf9" providerId="LiveId" clId="{49C8DFA9-87D0-47F2-98D5-723BB7CDD91A}" dt="2024-03-17T01:04:31.754" v="1199" actId="26606"/>
          <ac:spMkLst>
            <pc:docMk/>
            <pc:sldMk cId="4244288427" sldId="299"/>
            <ac:spMk id="38" creationId="{A2DB2F81-3E68-4044-B7C2-03DEEC50D8F5}"/>
          </ac:spMkLst>
        </pc:spChg>
        <pc:spChg chg="add">
          <ac:chgData name="Mariela Morales R." userId="64288c4b737cbdf9" providerId="LiveId" clId="{49C8DFA9-87D0-47F2-98D5-723BB7CDD91A}" dt="2024-03-17T01:04:31.754" v="1199" actId="26606"/>
          <ac:spMkLst>
            <pc:docMk/>
            <pc:sldMk cId="4244288427" sldId="299"/>
            <ac:spMk id="40" creationId="{DC2F7294-2397-4C96-AB1E-E66CDEA3B5DF}"/>
          </ac:spMkLst>
        </pc:spChg>
        <pc:grpChg chg="add">
          <ac:chgData name="Mariela Morales R." userId="64288c4b737cbdf9" providerId="LiveId" clId="{49C8DFA9-87D0-47F2-98D5-723BB7CDD91A}" dt="2024-03-17T01:04:31.754" v="1199" actId="26606"/>
          <ac:grpSpMkLst>
            <pc:docMk/>
            <pc:sldMk cId="4244288427" sldId="299"/>
            <ac:grpSpMk id="12" creationId="{A5AFB369-4673-4727-A7CD-D86AFE0AE069}"/>
          </ac:grpSpMkLst>
        </pc:grpChg>
        <pc:picChg chg="add del mod">
          <ac:chgData name="Mariela Morales R." userId="64288c4b737cbdf9" providerId="LiveId" clId="{49C8DFA9-87D0-47F2-98D5-723BB7CDD91A}" dt="2024-03-17T00:51:36.106" v="896" actId="478"/>
          <ac:picMkLst>
            <pc:docMk/>
            <pc:sldMk cId="4244288427" sldId="299"/>
            <ac:picMk id="4" creationId="{129E4621-F643-8609-E260-191D0F80DD73}"/>
          </ac:picMkLst>
        </pc:picChg>
        <pc:picChg chg="add">
          <ac:chgData name="Mariela Morales R." userId="64288c4b737cbdf9" providerId="LiveId" clId="{49C8DFA9-87D0-47F2-98D5-723BB7CDD91A}" dt="2024-03-17T01:04:31.754" v="1199" actId="26606"/>
          <ac:picMkLst>
            <pc:docMk/>
            <pc:sldMk cId="4244288427" sldId="299"/>
            <ac:picMk id="8" creationId="{913D5D1D-8C1E-231B-A74A-9A308C14DA52}"/>
          </ac:picMkLst>
        </pc:picChg>
        <pc:cxnChg chg="add">
          <ac:chgData name="Mariela Morales R." userId="64288c4b737cbdf9" providerId="LiveId" clId="{49C8DFA9-87D0-47F2-98D5-723BB7CDD91A}" dt="2024-03-17T01:04:31.754" v="1199" actId="26606"/>
          <ac:cxnSpMkLst>
            <pc:docMk/>
            <pc:sldMk cId="4244288427" sldId="299"/>
            <ac:cxnSpMk id="24" creationId="{27A85E05-9D34-4977-8352-DB3956997445}"/>
          </ac:cxnSpMkLst>
        </pc:cxnChg>
        <pc:cxnChg chg="add">
          <ac:chgData name="Mariela Morales R." userId="64288c4b737cbdf9" providerId="LiveId" clId="{49C8DFA9-87D0-47F2-98D5-723BB7CDD91A}" dt="2024-03-17T01:04:31.754" v="1199" actId="26606"/>
          <ac:cxnSpMkLst>
            <pc:docMk/>
            <pc:sldMk cId="4244288427" sldId="299"/>
            <ac:cxnSpMk id="26" creationId="{5CDED616-E554-4DB6-9F28-08F38A64A940}"/>
          </ac:cxnSpMkLst>
        </pc:cxnChg>
      </pc:sldChg>
      <pc:sldChg chg="addSp delSp modSp mod ord">
        <pc:chgData name="Mariela Morales R." userId="64288c4b737cbdf9" providerId="LiveId" clId="{49C8DFA9-87D0-47F2-98D5-723BB7CDD91A}" dt="2024-03-17T00:42:04.051" v="823" actId="113"/>
        <pc:sldMkLst>
          <pc:docMk/>
          <pc:sldMk cId="3797939128" sldId="300"/>
        </pc:sldMkLst>
        <pc:spChg chg="del">
          <ac:chgData name="Mariela Morales R." userId="64288c4b737cbdf9" providerId="LiveId" clId="{49C8DFA9-87D0-47F2-98D5-723BB7CDD91A}" dt="2024-03-17T00:39:21.769" v="800" actId="478"/>
          <ac:spMkLst>
            <pc:docMk/>
            <pc:sldMk cId="3797939128" sldId="300"/>
            <ac:spMk id="2" creationId="{FBD88CFE-CA2E-32E1-2B98-F8CA84114F8B}"/>
          </ac:spMkLst>
        </pc:spChg>
        <pc:spChg chg="mod">
          <ac:chgData name="Mariela Morales R." userId="64288c4b737cbdf9" providerId="LiveId" clId="{49C8DFA9-87D0-47F2-98D5-723BB7CDD91A}" dt="2024-03-17T00:42:04.051" v="823" actId="113"/>
          <ac:spMkLst>
            <pc:docMk/>
            <pc:sldMk cId="3797939128" sldId="300"/>
            <ac:spMk id="3" creationId="{2D9CB95D-1FB9-BC7E-013D-62766DDDA072}"/>
          </ac:spMkLst>
        </pc:spChg>
        <pc:spChg chg="add del mod">
          <ac:chgData name="Mariela Morales R." userId="64288c4b737cbdf9" providerId="LiveId" clId="{49C8DFA9-87D0-47F2-98D5-723BB7CDD91A}" dt="2024-03-17T00:39:29.755" v="802" actId="478"/>
          <ac:spMkLst>
            <pc:docMk/>
            <pc:sldMk cId="3797939128" sldId="300"/>
            <ac:spMk id="5" creationId="{5AE322A5-8BAC-8A1A-E1E8-7D268CC09BF9}"/>
          </ac:spMkLst>
        </pc:spChg>
      </pc:sldChg>
      <pc:sldChg chg="delSp modSp mod ord">
        <pc:chgData name="Mariela Morales R." userId="64288c4b737cbdf9" providerId="LiveId" clId="{49C8DFA9-87D0-47F2-98D5-723BB7CDD91A}" dt="2024-03-17T00:40:32.834" v="817" actId="113"/>
        <pc:sldMkLst>
          <pc:docMk/>
          <pc:sldMk cId="3116579251" sldId="301"/>
        </pc:sldMkLst>
        <pc:spChg chg="del mod">
          <ac:chgData name="Mariela Morales R." userId="64288c4b737cbdf9" providerId="LiveId" clId="{49C8DFA9-87D0-47F2-98D5-723BB7CDD91A}" dt="2024-03-17T00:40:06.374" v="814" actId="478"/>
          <ac:spMkLst>
            <pc:docMk/>
            <pc:sldMk cId="3116579251" sldId="301"/>
            <ac:spMk id="2" creationId="{7CD5F3FA-5CE7-0A2E-0161-EAAF687AD3A6}"/>
          </ac:spMkLst>
        </pc:spChg>
        <pc:spChg chg="mod">
          <ac:chgData name="Mariela Morales R." userId="64288c4b737cbdf9" providerId="LiveId" clId="{49C8DFA9-87D0-47F2-98D5-723BB7CDD91A}" dt="2024-03-17T00:40:32.834" v="817" actId="113"/>
          <ac:spMkLst>
            <pc:docMk/>
            <pc:sldMk cId="3116579251" sldId="301"/>
            <ac:spMk id="3" creationId="{004D27E6-F096-E2A8-A037-6FB5AB13166F}"/>
          </ac:spMkLst>
        </pc:spChg>
      </pc:sldChg>
      <pc:sldChg chg="addSp delSp modSp new mod setBg setClrOvrMap">
        <pc:chgData name="Mariela Morales R." userId="64288c4b737cbdf9" providerId="LiveId" clId="{49C8DFA9-87D0-47F2-98D5-723BB7CDD91A}" dt="2024-03-17T00:35:31.656" v="693" actId="255"/>
        <pc:sldMkLst>
          <pc:docMk/>
          <pc:sldMk cId="2306534664" sldId="302"/>
        </pc:sldMkLst>
        <pc:spChg chg="del mod">
          <ac:chgData name="Mariela Morales R." userId="64288c4b737cbdf9" providerId="LiveId" clId="{49C8DFA9-87D0-47F2-98D5-723BB7CDD91A}" dt="2024-03-17T00:33:26.709" v="682" actId="478"/>
          <ac:spMkLst>
            <pc:docMk/>
            <pc:sldMk cId="2306534664" sldId="302"/>
            <ac:spMk id="2" creationId="{2C745E7F-0D51-ECFE-279B-47F0801B9C88}"/>
          </ac:spMkLst>
        </pc:spChg>
        <pc:spChg chg="mod">
          <ac:chgData name="Mariela Morales R." userId="64288c4b737cbdf9" providerId="LiveId" clId="{49C8DFA9-87D0-47F2-98D5-723BB7CDD91A}" dt="2024-03-17T00:35:31.656" v="693" actId="255"/>
          <ac:spMkLst>
            <pc:docMk/>
            <pc:sldMk cId="2306534664" sldId="302"/>
            <ac:spMk id="3" creationId="{AB1670FE-B996-E5F6-EFD4-0BF4B16B1C3A}"/>
          </ac:spMkLst>
        </pc:spChg>
        <pc:spChg chg="add">
          <ac:chgData name="Mariela Morales R." userId="64288c4b737cbdf9" providerId="LiveId" clId="{49C8DFA9-87D0-47F2-98D5-723BB7CDD91A}" dt="2024-03-17T00:33:50.232" v="685" actId="26606"/>
          <ac:spMkLst>
            <pc:docMk/>
            <pc:sldMk cId="2306534664" sldId="302"/>
            <ac:spMk id="8" creationId="{A65AC7D1-EAA9-48F5-B509-60A7F50BF703}"/>
          </ac:spMkLst>
        </pc:spChg>
        <pc:spChg chg="add">
          <ac:chgData name="Mariela Morales R." userId="64288c4b737cbdf9" providerId="LiveId" clId="{49C8DFA9-87D0-47F2-98D5-723BB7CDD91A}" dt="2024-03-17T00:33:50.232" v="685" actId="26606"/>
          <ac:spMkLst>
            <pc:docMk/>
            <pc:sldMk cId="2306534664" sldId="302"/>
            <ac:spMk id="10" creationId="{D6320AF9-619A-4175-865B-5663E1AEF4C5}"/>
          </ac:spMkLst>
        </pc:spChg>
        <pc:spChg chg="add">
          <ac:chgData name="Mariela Morales R." userId="64288c4b737cbdf9" providerId="LiveId" clId="{49C8DFA9-87D0-47F2-98D5-723BB7CDD91A}" dt="2024-03-17T00:33:50.232" v="685" actId="26606"/>
          <ac:spMkLst>
            <pc:docMk/>
            <pc:sldMk cId="2306534664" sldId="302"/>
            <ac:spMk id="16" creationId="{7E018740-5C2B-4A41-AC1A-7E68D1EC1954}"/>
          </ac:spMkLst>
        </pc:spChg>
        <pc:spChg chg="add">
          <ac:chgData name="Mariela Morales R." userId="64288c4b737cbdf9" providerId="LiveId" clId="{49C8DFA9-87D0-47F2-98D5-723BB7CDD91A}" dt="2024-03-17T00:33:50.232" v="685" actId="26606"/>
          <ac:spMkLst>
            <pc:docMk/>
            <pc:sldMk cId="2306534664" sldId="302"/>
            <ac:spMk id="18" creationId="{166F75A4-C475-4941-8EE2-B80A06A2C1BB}"/>
          </ac:spMkLst>
        </pc:spChg>
        <pc:spChg chg="add">
          <ac:chgData name="Mariela Morales R." userId="64288c4b737cbdf9" providerId="LiveId" clId="{49C8DFA9-87D0-47F2-98D5-723BB7CDD91A}" dt="2024-03-17T00:33:50.232" v="685" actId="26606"/>
          <ac:spMkLst>
            <pc:docMk/>
            <pc:sldMk cId="2306534664" sldId="302"/>
            <ac:spMk id="20" creationId="{A032553A-72E8-4B0D-8405-FF9771C9AF05}"/>
          </ac:spMkLst>
        </pc:spChg>
        <pc:spChg chg="add">
          <ac:chgData name="Mariela Morales R." userId="64288c4b737cbdf9" providerId="LiveId" clId="{49C8DFA9-87D0-47F2-98D5-723BB7CDD91A}" dt="2024-03-17T00:33:50.232" v="685" actId="26606"/>
          <ac:spMkLst>
            <pc:docMk/>
            <pc:sldMk cId="2306534664" sldId="302"/>
            <ac:spMk id="22" creationId="{765800AC-C3B9-498E-87BC-29FAE4C76B21}"/>
          </ac:spMkLst>
        </pc:spChg>
        <pc:spChg chg="add">
          <ac:chgData name="Mariela Morales R." userId="64288c4b737cbdf9" providerId="LiveId" clId="{49C8DFA9-87D0-47F2-98D5-723BB7CDD91A}" dt="2024-03-17T00:33:50.232" v="685" actId="26606"/>
          <ac:spMkLst>
            <pc:docMk/>
            <pc:sldMk cId="2306534664" sldId="302"/>
            <ac:spMk id="24" creationId="{1F9D6ACB-2FF4-49F9-978A-E0D5327FC635}"/>
          </ac:spMkLst>
        </pc:spChg>
        <pc:spChg chg="add">
          <ac:chgData name="Mariela Morales R." userId="64288c4b737cbdf9" providerId="LiveId" clId="{49C8DFA9-87D0-47F2-98D5-723BB7CDD91A}" dt="2024-03-17T00:33:50.232" v="685" actId="26606"/>
          <ac:spMkLst>
            <pc:docMk/>
            <pc:sldMk cId="2306534664" sldId="302"/>
            <ac:spMk id="26" creationId="{142BFA2A-77A0-4F60-A32A-685681C84889}"/>
          </ac:spMkLst>
        </pc:spChg>
        <pc:cxnChg chg="add">
          <ac:chgData name="Mariela Morales R." userId="64288c4b737cbdf9" providerId="LiveId" clId="{49C8DFA9-87D0-47F2-98D5-723BB7CDD91A}" dt="2024-03-17T00:33:50.232" v="685" actId="26606"/>
          <ac:cxnSpMkLst>
            <pc:docMk/>
            <pc:sldMk cId="2306534664" sldId="302"/>
            <ac:cxnSpMk id="12" creationId="{063B6EC6-D752-4EE7-908B-F8F19E8C7FEA}"/>
          </ac:cxnSpMkLst>
        </pc:cxnChg>
        <pc:cxnChg chg="add">
          <ac:chgData name="Mariela Morales R." userId="64288c4b737cbdf9" providerId="LiveId" clId="{49C8DFA9-87D0-47F2-98D5-723BB7CDD91A}" dt="2024-03-17T00:33:50.232" v="685" actId="26606"/>
          <ac:cxnSpMkLst>
            <pc:docMk/>
            <pc:sldMk cId="2306534664" sldId="302"/>
            <ac:cxnSpMk id="14" creationId="{EFECD4E8-AD3E-4228-82A2-9461958EA94D}"/>
          </ac:cxnSpMkLst>
        </pc:cxnChg>
      </pc:sldChg>
      <pc:sldChg chg="addSp delSp modSp new mod setBg modClrScheme chgLayout">
        <pc:chgData name="Mariela Morales R." userId="64288c4b737cbdf9" providerId="LiveId" clId="{49C8DFA9-87D0-47F2-98D5-723BB7CDD91A}" dt="2024-03-17T00:43:54.794" v="878" actId="113"/>
        <pc:sldMkLst>
          <pc:docMk/>
          <pc:sldMk cId="1306039267" sldId="303"/>
        </pc:sldMkLst>
        <pc:spChg chg="del mod ord">
          <ac:chgData name="Mariela Morales R." userId="64288c4b737cbdf9" providerId="LiveId" clId="{49C8DFA9-87D0-47F2-98D5-723BB7CDD91A}" dt="2024-03-17T00:30:30.123" v="653" actId="700"/>
          <ac:spMkLst>
            <pc:docMk/>
            <pc:sldMk cId="1306039267" sldId="303"/>
            <ac:spMk id="2" creationId="{B4ACBEF0-B9BB-1D7B-84DE-4BC38A140CBE}"/>
          </ac:spMkLst>
        </pc:spChg>
        <pc:spChg chg="add mod ord">
          <ac:chgData name="Mariela Morales R." userId="64288c4b737cbdf9" providerId="LiveId" clId="{49C8DFA9-87D0-47F2-98D5-723BB7CDD91A}" dt="2024-03-17T00:43:54.794" v="878" actId="113"/>
          <ac:spMkLst>
            <pc:docMk/>
            <pc:sldMk cId="1306039267" sldId="303"/>
            <ac:spMk id="3" creationId="{6DE9323D-2B81-9400-21D1-42D2E47BF817}"/>
          </ac:spMkLst>
        </pc:spChg>
        <pc:spChg chg="add del mod ord">
          <ac:chgData name="Mariela Morales R." userId="64288c4b737cbdf9" providerId="LiveId" clId="{49C8DFA9-87D0-47F2-98D5-723BB7CDD91A}" dt="2024-03-17T00:32:59.232" v="677"/>
          <ac:spMkLst>
            <pc:docMk/>
            <pc:sldMk cId="1306039267" sldId="303"/>
            <ac:spMk id="4" creationId="{50254FA8-CE8D-094B-C687-18D19E273093}"/>
          </ac:spMkLst>
        </pc:spChg>
        <pc:spChg chg="add del">
          <ac:chgData name="Mariela Morales R." userId="64288c4b737cbdf9" providerId="LiveId" clId="{49C8DFA9-87D0-47F2-98D5-723BB7CDD91A}" dt="2024-03-17T00:31:14.133" v="665" actId="26606"/>
          <ac:spMkLst>
            <pc:docMk/>
            <pc:sldMk cId="1306039267" sldId="303"/>
            <ac:spMk id="26" creationId="{66D61E08-70C3-48D8-BEA0-787111DC30DA}"/>
          </ac:spMkLst>
        </pc:spChg>
        <pc:spChg chg="add del">
          <ac:chgData name="Mariela Morales R." userId="64288c4b737cbdf9" providerId="LiveId" clId="{49C8DFA9-87D0-47F2-98D5-723BB7CDD91A}" dt="2024-03-17T00:31:14.133" v="665" actId="26606"/>
          <ac:spMkLst>
            <pc:docMk/>
            <pc:sldMk cId="1306039267" sldId="303"/>
            <ac:spMk id="28" creationId="{FC55298F-0AE5-478E-AD2B-03C2614C5833}"/>
          </ac:spMkLst>
        </pc:spChg>
        <pc:spChg chg="add del">
          <ac:chgData name="Mariela Morales R." userId="64288c4b737cbdf9" providerId="LiveId" clId="{49C8DFA9-87D0-47F2-98D5-723BB7CDD91A}" dt="2024-03-17T00:31:14.133" v="665" actId="26606"/>
          <ac:spMkLst>
            <pc:docMk/>
            <pc:sldMk cId="1306039267" sldId="303"/>
            <ac:spMk id="30" creationId="{C180E4EA-0B63-4779-A895-7E90E71088F3}"/>
          </ac:spMkLst>
        </pc:spChg>
        <pc:spChg chg="add del">
          <ac:chgData name="Mariela Morales R." userId="64288c4b737cbdf9" providerId="LiveId" clId="{49C8DFA9-87D0-47F2-98D5-723BB7CDD91A}" dt="2024-03-17T00:31:14.133" v="665" actId="26606"/>
          <ac:spMkLst>
            <pc:docMk/>
            <pc:sldMk cId="1306039267" sldId="303"/>
            <ac:spMk id="32" creationId="{CEE01D9D-3DE8-4EED-B0D3-8F3C79CC7673}"/>
          </ac:spMkLst>
        </pc:spChg>
        <pc:spChg chg="add del">
          <ac:chgData name="Mariela Morales R." userId="64288c4b737cbdf9" providerId="LiveId" clId="{49C8DFA9-87D0-47F2-98D5-723BB7CDD91A}" dt="2024-03-17T00:31:14.133" v="665" actId="26606"/>
          <ac:spMkLst>
            <pc:docMk/>
            <pc:sldMk cId="1306039267" sldId="303"/>
            <ac:spMk id="34" creationId="{89AF5CE9-607F-43F4-8983-DCD6DA4051FD}"/>
          </ac:spMkLst>
        </pc:spChg>
        <pc:spChg chg="add del">
          <ac:chgData name="Mariela Morales R." userId="64288c4b737cbdf9" providerId="LiveId" clId="{49C8DFA9-87D0-47F2-98D5-723BB7CDD91A}" dt="2024-03-17T00:31:14.133" v="665" actId="26606"/>
          <ac:spMkLst>
            <pc:docMk/>
            <pc:sldMk cId="1306039267" sldId="303"/>
            <ac:spMk id="36" creationId="{6EEA2DBD-9E1E-4521-8C01-F32AD18A89E3}"/>
          </ac:spMkLst>
        </pc:spChg>
        <pc:spChg chg="add del">
          <ac:chgData name="Mariela Morales R." userId="64288c4b737cbdf9" providerId="LiveId" clId="{49C8DFA9-87D0-47F2-98D5-723BB7CDD91A}" dt="2024-03-17T00:31:14.133" v="665" actId="26606"/>
          <ac:spMkLst>
            <pc:docMk/>
            <pc:sldMk cId="1306039267" sldId="303"/>
            <ac:spMk id="38" creationId="{15BBD2C1-BA9B-46A9-A27A-33498B169272}"/>
          </ac:spMkLst>
        </pc:spChg>
        <pc:grpChg chg="add">
          <ac:chgData name="Mariela Morales R." userId="64288c4b737cbdf9" providerId="LiveId" clId="{49C8DFA9-87D0-47F2-98D5-723BB7CDD91A}" dt="2024-03-17T00:33:17.962" v="680" actId="26606"/>
          <ac:grpSpMkLst>
            <pc:docMk/>
            <pc:sldMk cId="1306039267" sldId="303"/>
            <ac:grpSpMk id="7" creationId="{A5AFB369-4673-4727-A7CD-D86AFE0AE069}"/>
          </ac:grpSpMkLst>
        </pc:grpChg>
        <pc:grpChg chg="add del">
          <ac:chgData name="Mariela Morales R." userId="64288c4b737cbdf9" providerId="LiveId" clId="{49C8DFA9-87D0-47F2-98D5-723BB7CDD91A}" dt="2024-03-17T00:31:14.133" v="665" actId="26606"/>
          <ac:grpSpMkLst>
            <pc:docMk/>
            <pc:sldMk cId="1306039267" sldId="303"/>
            <ac:grpSpMk id="10" creationId="{A5AFB369-4673-4727-A7CD-D86AFE0AE069}"/>
          </ac:grpSpMkLst>
        </pc:grpChg>
        <pc:picChg chg="add mod">
          <ac:chgData name="Mariela Morales R." userId="64288c4b737cbdf9" providerId="LiveId" clId="{49C8DFA9-87D0-47F2-98D5-723BB7CDD91A}" dt="2024-03-17T00:33:17.962" v="680" actId="26606"/>
          <ac:picMkLst>
            <pc:docMk/>
            <pc:sldMk cId="1306039267" sldId="303"/>
            <ac:picMk id="5" creationId="{71FEE999-BD57-4C1E-7252-2596B980B1C3}"/>
          </ac:picMkLst>
        </pc:picChg>
        <pc:picChg chg="add del">
          <ac:chgData name="Mariela Morales R." userId="64288c4b737cbdf9" providerId="LiveId" clId="{49C8DFA9-87D0-47F2-98D5-723BB7CDD91A}" dt="2024-03-17T00:31:14.133" v="665" actId="26606"/>
          <ac:picMkLst>
            <pc:docMk/>
            <pc:sldMk cId="1306039267" sldId="303"/>
            <ac:picMk id="6" creationId="{07EF1A0D-A4F5-DA2D-F7EB-256725641BC6}"/>
          </ac:picMkLst>
        </pc:picChg>
        <pc:cxnChg chg="add del">
          <ac:chgData name="Mariela Morales R." userId="64288c4b737cbdf9" providerId="LiveId" clId="{49C8DFA9-87D0-47F2-98D5-723BB7CDD91A}" dt="2024-03-17T00:31:14.133" v="665" actId="26606"/>
          <ac:cxnSpMkLst>
            <pc:docMk/>
            <pc:sldMk cId="1306039267" sldId="303"/>
            <ac:cxnSpMk id="22" creationId="{A57C1A16-B8AB-4D99-A195-A38F556A6486}"/>
          </ac:cxnSpMkLst>
        </pc:cxnChg>
        <pc:cxnChg chg="add del">
          <ac:chgData name="Mariela Morales R." userId="64288c4b737cbdf9" providerId="LiveId" clId="{49C8DFA9-87D0-47F2-98D5-723BB7CDD91A}" dt="2024-03-17T00:31:14.133" v="665" actId="26606"/>
          <ac:cxnSpMkLst>
            <pc:docMk/>
            <pc:sldMk cId="1306039267" sldId="303"/>
            <ac:cxnSpMk id="24" creationId="{F8A9B20B-D1DD-4573-B5EC-558029519236}"/>
          </ac:cxnSpMkLst>
        </pc:cxnChg>
      </pc:sldChg>
      <pc:sldChg chg="addSp delSp modSp new mod setBg">
        <pc:chgData name="Mariela Morales R." userId="64288c4b737cbdf9" providerId="LiveId" clId="{49C8DFA9-87D0-47F2-98D5-723BB7CDD91A}" dt="2024-03-17T00:39:12.544" v="799" actId="1076"/>
        <pc:sldMkLst>
          <pc:docMk/>
          <pc:sldMk cId="3227498425" sldId="304"/>
        </pc:sldMkLst>
        <pc:spChg chg="mod">
          <ac:chgData name="Mariela Morales R." userId="64288c4b737cbdf9" providerId="LiveId" clId="{49C8DFA9-87D0-47F2-98D5-723BB7CDD91A}" dt="2024-03-17T00:39:12.544" v="799" actId="1076"/>
          <ac:spMkLst>
            <pc:docMk/>
            <pc:sldMk cId="3227498425" sldId="304"/>
            <ac:spMk id="2" creationId="{9F5B5CB0-A64C-90AF-C12E-B9CAE9481487}"/>
          </ac:spMkLst>
        </pc:spChg>
        <pc:spChg chg="add del">
          <ac:chgData name="Mariela Morales R." userId="64288c4b737cbdf9" providerId="LiveId" clId="{49C8DFA9-87D0-47F2-98D5-723BB7CDD91A}" dt="2024-03-17T00:38:35.341" v="784" actId="26606"/>
          <ac:spMkLst>
            <pc:docMk/>
            <pc:sldMk cId="3227498425" sldId="304"/>
            <ac:spMk id="3" creationId="{FB36B91A-FC57-A51E-AA5C-90525574035C}"/>
          </ac:spMkLst>
        </pc:spChg>
        <pc:spChg chg="add del">
          <ac:chgData name="Mariela Morales R." userId="64288c4b737cbdf9" providerId="LiveId" clId="{49C8DFA9-87D0-47F2-98D5-723BB7CDD91A}" dt="2024-03-17T00:38:35.332" v="783" actId="26606"/>
          <ac:spMkLst>
            <pc:docMk/>
            <pc:sldMk cId="3227498425" sldId="304"/>
            <ac:spMk id="25" creationId="{8CDA3497-1EDA-4EB3-9C27-4D9835D30AAB}"/>
          </ac:spMkLst>
        </pc:spChg>
        <pc:spChg chg="add del">
          <ac:chgData name="Mariela Morales R." userId="64288c4b737cbdf9" providerId="LiveId" clId="{49C8DFA9-87D0-47F2-98D5-723BB7CDD91A}" dt="2024-03-17T00:38:35.332" v="783" actId="26606"/>
          <ac:spMkLst>
            <pc:docMk/>
            <pc:sldMk cId="3227498425" sldId="304"/>
            <ac:spMk id="27" creationId="{41F9764E-9AA0-49A3-9EA2-885EE9914014}"/>
          </ac:spMkLst>
        </pc:spChg>
        <pc:spChg chg="add del">
          <ac:chgData name="Mariela Morales R." userId="64288c4b737cbdf9" providerId="LiveId" clId="{49C8DFA9-87D0-47F2-98D5-723BB7CDD91A}" dt="2024-03-17T00:38:35.332" v="783" actId="26606"/>
          <ac:spMkLst>
            <pc:docMk/>
            <pc:sldMk cId="3227498425" sldId="304"/>
            <ac:spMk id="29" creationId="{FA3A4F4A-4DC4-43F2-AC2D-06211A812FC0}"/>
          </ac:spMkLst>
        </pc:spChg>
        <pc:spChg chg="add del">
          <ac:chgData name="Mariela Morales R." userId="64288c4b737cbdf9" providerId="LiveId" clId="{49C8DFA9-87D0-47F2-98D5-723BB7CDD91A}" dt="2024-03-17T00:38:35.332" v="783" actId="26606"/>
          <ac:spMkLst>
            <pc:docMk/>
            <pc:sldMk cId="3227498425" sldId="304"/>
            <ac:spMk id="31" creationId="{84CFB374-B343-457A-B567-B4D784B1FEAE}"/>
          </ac:spMkLst>
        </pc:spChg>
        <pc:spChg chg="add del">
          <ac:chgData name="Mariela Morales R." userId="64288c4b737cbdf9" providerId="LiveId" clId="{49C8DFA9-87D0-47F2-98D5-723BB7CDD91A}" dt="2024-03-17T00:38:35.332" v="783" actId="26606"/>
          <ac:spMkLst>
            <pc:docMk/>
            <pc:sldMk cId="3227498425" sldId="304"/>
            <ac:spMk id="33" creationId="{0597FEEE-1E11-4396-BB69-B43FA92F9580}"/>
          </ac:spMkLst>
        </pc:spChg>
        <pc:spChg chg="add del">
          <ac:chgData name="Mariela Morales R." userId="64288c4b737cbdf9" providerId="LiveId" clId="{49C8DFA9-87D0-47F2-98D5-723BB7CDD91A}" dt="2024-03-17T00:38:35.332" v="783" actId="26606"/>
          <ac:spMkLst>
            <pc:docMk/>
            <pc:sldMk cId="3227498425" sldId="304"/>
            <ac:spMk id="35" creationId="{A2DB2F81-3E68-4044-B7C2-03DEEC50D8F5}"/>
          </ac:spMkLst>
        </pc:spChg>
        <pc:spChg chg="add del">
          <ac:chgData name="Mariela Morales R." userId="64288c4b737cbdf9" providerId="LiveId" clId="{49C8DFA9-87D0-47F2-98D5-723BB7CDD91A}" dt="2024-03-17T00:38:35.332" v="783" actId="26606"/>
          <ac:spMkLst>
            <pc:docMk/>
            <pc:sldMk cId="3227498425" sldId="304"/>
            <ac:spMk id="37" creationId="{DC2F7294-2397-4C96-AB1E-E66CDEA3B5DF}"/>
          </ac:spMkLst>
        </pc:spChg>
        <pc:grpChg chg="add del">
          <ac:chgData name="Mariela Morales R." userId="64288c4b737cbdf9" providerId="LiveId" clId="{49C8DFA9-87D0-47F2-98D5-723BB7CDD91A}" dt="2024-03-17T00:38:35.332" v="783" actId="26606"/>
          <ac:grpSpMkLst>
            <pc:docMk/>
            <pc:sldMk cId="3227498425" sldId="304"/>
            <ac:grpSpMk id="9" creationId="{A5AFB369-4673-4727-A7CD-D86AFE0AE069}"/>
          </ac:grpSpMkLst>
        </pc:grpChg>
        <pc:grpChg chg="add">
          <ac:chgData name="Mariela Morales R." userId="64288c4b737cbdf9" providerId="LiveId" clId="{49C8DFA9-87D0-47F2-98D5-723BB7CDD91A}" dt="2024-03-17T00:38:35.341" v="784" actId="26606"/>
          <ac:grpSpMkLst>
            <pc:docMk/>
            <pc:sldMk cId="3227498425" sldId="304"/>
            <ac:grpSpMk id="39" creationId="{88C9B83F-64CD-41C1-925F-A08801FFD0BD}"/>
          </ac:grpSpMkLst>
        </pc:grpChg>
        <pc:picChg chg="add del">
          <ac:chgData name="Mariela Morales R." userId="64288c4b737cbdf9" providerId="LiveId" clId="{49C8DFA9-87D0-47F2-98D5-723BB7CDD91A}" dt="2024-03-17T00:38:35.332" v="783" actId="26606"/>
          <ac:picMkLst>
            <pc:docMk/>
            <pc:sldMk cId="3227498425" sldId="304"/>
            <ac:picMk id="5" creationId="{3BE3B205-978B-FAE6-738C-FD6ACA8CE47A}"/>
          </ac:picMkLst>
        </pc:picChg>
        <pc:picChg chg="add">
          <ac:chgData name="Mariela Morales R." userId="64288c4b737cbdf9" providerId="LiveId" clId="{49C8DFA9-87D0-47F2-98D5-723BB7CDD91A}" dt="2024-03-17T00:38:35.341" v="784" actId="26606"/>
          <ac:picMkLst>
            <pc:docMk/>
            <pc:sldMk cId="3227498425" sldId="304"/>
            <ac:picMk id="48" creationId="{297B80CA-5AF9-4331-10F8-B94291CEF59E}"/>
          </ac:picMkLst>
        </pc:picChg>
        <pc:cxnChg chg="add del">
          <ac:chgData name="Mariela Morales R." userId="64288c4b737cbdf9" providerId="LiveId" clId="{49C8DFA9-87D0-47F2-98D5-723BB7CDD91A}" dt="2024-03-17T00:38:35.332" v="783" actId="26606"/>
          <ac:cxnSpMkLst>
            <pc:docMk/>
            <pc:sldMk cId="3227498425" sldId="304"/>
            <ac:cxnSpMk id="21" creationId="{27A85E05-9D34-4977-8352-DB3956997445}"/>
          </ac:cxnSpMkLst>
        </pc:cxnChg>
        <pc:cxnChg chg="add del">
          <ac:chgData name="Mariela Morales R." userId="64288c4b737cbdf9" providerId="LiveId" clId="{49C8DFA9-87D0-47F2-98D5-723BB7CDD91A}" dt="2024-03-17T00:38:35.332" v="783" actId="26606"/>
          <ac:cxnSpMkLst>
            <pc:docMk/>
            <pc:sldMk cId="3227498425" sldId="304"/>
            <ac:cxnSpMk id="23" creationId="{5CDED616-E554-4DB6-9F28-08F38A64A940}"/>
          </ac:cxnSpMkLst>
        </pc:cxnChg>
      </pc:sldChg>
      <pc:sldChg chg="addSp delSp modSp new mod setBg">
        <pc:chgData name="Mariela Morales R." userId="64288c4b737cbdf9" providerId="LiveId" clId="{49C8DFA9-87D0-47F2-98D5-723BB7CDD91A}" dt="2024-03-17T00:44:23.159" v="879" actId="26606"/>
        <pc:sldMkLst>
          <pc:docMk/>
          <pc:sldMk cId="2433337051" sldId="305"/>
        </pc:sldMkLst>
        <pc:spChg chg="mod">
          <ac:chgData name="Mariela Morales R." userId="64288c4b737cbdf9" providerId="LiveId" clId="{49C8DFA9-87D0-47F2-98D5-723BB7CDD91A}" dt="2024-03-17T00:44:23.159" v="879" actId="26606"/>
          <ac:spMkLst>
            <pc:docMk/>
            <pc:sldMk cId="2433337051" sldId="305"/>
            <ac:spMk id="2" creationId="{6742E16B-F188-9E76-5679-4AF6D518F004}"/>
          </ac:spMkLst>
        </pc:spChg>
        <pc:spChg chg="del">
          <ac:chgData name="Mariela Morales R." userId="64288c4b737cbdf9" providerId="LiveId" clId="{49C8DFA9-87D0-47F2-98D5-723BB7CDD91A}" dt="2024-03-17T00:44:23.159" v="879" actId="26606"/>
          <ac:spMkLst>
            <pc:docMk/>
            <pc:sldMk cId="2433337051" sldId="305"/>
            <ac:spMk id="3" creationId="{F3C02A3C-339E-6D7E-5821-304F313F5148}"/>
          </ac:spMkLst>
        </pc:spChg>
        <pc:spChg chg="add">
          <ac:chgData name="Mariela Morales R." userId="64288c4b737cbdf9" providerId="LiveId" clId="{49C8DFA9-87D0-47F2-98D5-723BB7CDD91A}" dt="2024-03-17T00:44:23.159" v="879" actId="26606"/>
          <ac:spMkLst>
            <pc:docMk/>
            <pc:sldMk cId="2433337051" sldId="305"/>
            <ac:spMk id="22" creationId="{5A7802B6-FF37-40CF-A7E2-6F2A0D9A91EF}"/>
          </ac:spMkLst>
        </pc:spChg>
        <pc:grpChg chg="add">
          <ac:chgData name="Mariela Morales R." userId="64288c4b737cbdf9" providerId="LiveId" clId="{49C8DFA9-87D0-47F2-98D5-723BB7CDD91A}" dt="2024-03-17T00:44:23.159" v="879" actId="26606"/>
          <ac:grpSpMkLst>
            <pc:docMk/>
            <pc:sldMk cId="2433337051" sldId="305"/>
            <ac:grpSpMk id="10" creationId="{B4DE830A-B531-4A3B-96F6-0ECE88B08555}"/>
          </ac:grpSpMkLst>
        </pc:grpChg>
        <pc:picChg chg="add">
          <ac:chgData name="Mariela Morales R." userId="64288c4b737cbdf9" providerId="LiveId" clId="{49C8DFA9-87D0-47F2-98D5-723BB7CDD91A}" dt="2024-03-17T00:44:23.159" v="879" actId="26606"/>
          <ac:picMkLst>
            <pc:docMk/>
            <pc:sldMk cId="2433337051" sldId="305"/>
            <ac:picMk id="7" creationId="{740E822D-DE55-DC0C-AADE-FD124867D173}"/>
          </ac:picMkLst>
        </pc:picChg>
      </pc:sldChg>
      <pc:sldChg chg="addSp delSp modSp new mod">
        <pc:chgData name="Mariela Morales R." userId="64288c4b737cbdf9" providerId="LiveId" clId="{49C8DFA9-87D0-47F2-98D5-723BB7CDD91A}" dt="2024-03-17T01:00:44.539" v="1157" actId="313"/>
        <pc:sldMkLst>
          <pc:docMk/>
          <pc:sldMk cId="1171790300" sldId="306"/>
        </pc:sldMkLst>
        <pc:spChg chg="mod">
          <ac:chgData name="Mariela Morales R." userId="64288c4b737cbdf9" providerId="LiveId" clId="{49C8DFA9-87D0-47F2-98D5-723BB7CDD91A}" dt="2024-03-17T00:59:12.921" v="1085" actId="1076"/>
          <ac:spMkLst>
            <pc:docMk/>
            <pc:sldMk cId="1171790300" sldId="306"/>
            <ac:spMk id="2" creationId="{DF16F05E-B544-F38F-08E1-38A0B8E7BC20}"/>
          </ac:spMkLst>
        </pc:spChg>
        <pc:spChg chg="del">
          <ac:chgData name="Mariela Morales R." userId="64288c4b737cbdf9" providerId="LiveId" clId="{49C8DFA9-87D0-47F2-98D5-723BB7CDD91A}" dt="2024-03-17T00:53:44.437" v="947"/>
          <ac:spMkLst>
            <pc:docMk/>
            <pc:sldMk cId="1171790300" sldId="306"/>
            <ac:spMk id="3" creationId="{B1EA12C6-9A11-060A-5872-78A6C5BE422F}"/>
          </ac:spMkLst>
        </pc:spChg>
        <pc:spChg chg="add del mod">
          <ac:chgData name="Mariela Morales R." userId="64288c4b737cbdf9" providerId="LiveId" clId="{49C8DFA9-87D0-47F2-98D5-723BB7CDD91A}" dt="2024-03-17T00:58:38.513" v="1078" actId="478"/>
          <ac:spMkLst>
            <pc:docMk/>
            <pc:sldMk cId="1171790300" sldId="306"/>
            <ac:spMk id="4" creationId="{5206B1FF-6585-7B58-6D56-39E26F8BB66B}"/>
          </ac:spMkLst>
        </pc:spChg>
        <pc:spChg chg="add del mod">
          <ac:chgData name="Mariela Morales R." userId="64288c4b737cbdf9" providerId="LiveId" clId="{49C8DFA9-87D0-47F2-98D5-723BB7CDD91A}" dt="2024-03-17T00:58:42.136" v="1081" actId="478"/>
          <ac:spMkLst>
            <pc:docMk/>
            <pc:sldMk cId="1171790300" sldId="306"/>
            <ac:spMk id="5" creationId="{692C2245-C628-0718-56BA-A67709A24337}"/>
          </ac:spMkLst>
        </pc:spChg>
        <pc:spChg chg="add del mod">
          <ac:chgData name="Mariela Morales R." userId="64288c4b737cbdf9" providerId="LiveId" clId="{49C8DFA9-87D0-47F2-98D5-723BB7CDD91A}" dt="2024-03-17T00:58:37.735" v="1077" actId="478"/>
          <ac:spMkLst>
            <pc:docMk/>
            <pc:sldMk cId="1171790300" sldId="306"/>
            <ac:spMk id="6" creationId="{9BEDCC86-74E8-FDB8-072B-557E9C61DC4D}"/>
          </ac:spMkLst>
        </pc:spChg>
        <pc:spChg chg="add del mod">
          <ac:chgData name="Mariela Morales R." userId="64288c4b737cbdf9" providerId="LiveId" clId="{49C8DFA9-87D0-47F2-98D5-723BB7CDD91A}" dt="2024-03-17T00:53:47.181" v="948" actId="478"/>
          <ac:spMkLst>
            <pc:docMk/>
            <pc:sldMk cId="1171790300" sldId="306"/>
            <ac:spMk id="7" creationId="{C17D714E-4298-47C4-AE59-1C2CBA01FB8F}"/>
          </ac:spMkLst>
        </pc:spChg>
        <pc:spChg chg="add del mod">
          <ac:chgData name="Mariela Morales R." userId="64288c4b737cbdf9" providerId="LiveId" clId="{49C8DFA9-87D0-47F2-98D5-723BB7CDD91A}" dt="2024-03-17T00:58:40.646" v="1080" actId="478"/>
          <ac:spMkLst>
            <pc:docMk/>
            <pc:sldMk cId="1171790300" sldId="306"/>
            <ac:spMk id="8" creationId="{5110209C-992A-C104-F958-A48702F85BB0}"/>
          </ac:spMkLst>
        </pc:spChg>
        <pc:spChg chg="add del mod">
          <ac:chgData name="Mariela Morales R." userId="64288c4b737cbdf9" providerId="LiveId" clId="{49C8DFA9-87D0-47F2-98D5-723BB7CDD91A}" dt="2024-03-17T00:58:36.622" v="1076" actId="478"/>
          <ac:spMkLst>
            <pc:docMk/>
            <pc:sldMk cId="1171790300" sldId="306"/>
            <ac:spMk id="9" creationId="{8CB35A55-3FE8-0AE1-0886-E77D6DCF5CEB}"/>
          </ac:spMkLst>
        </pc:spChg>
        <pc:spChg chg="add del">
          <ac:chgData name="Mariela Morales R." userId="64288c4b737cbdf9" providerId="LiveId" clId="{49C8DFA9-87D0-47F2-98D5-723BB7CDD91A}" dt="2024-03-17T00:58:30.630" v="1063" actId="11529"/>
          <ac:spMkLst>
            <pc:docMk/>
            <pc:sldMk cId="1171790300" sldId="306"/>
            <ac:spMk id="10" creationId="{E469244C-0CA7-81EF-8F49-35BCA254153E}"/>
          </ac:spMkLst>
        </pc:spChg>
        <pc:spChg chg="add del mod">
          <ac:chgData name="Mariela Morales R." userId="64288c4b737cbdf9" providerId="LiveId" clId="{49C8DFA9-87D0-47F2-98D5-723BB7CDD91A}" dt="2024-03-17T00:58:30.160" v="1061" actId="11529"/>
          <ac:spMkLst>
            <pc:docMk/>
            <pc:sldMk cId="1171790300" sldId="306"/>
            <ac:spMk id="11" creationId="{6357CE40-0F73-1965-323B-1D4828233087}"/>
          </ac:spMkLst>
        </pc:spChg>
        <pc:spChg chg="add del">
          <ac:chgData name="Mariela Morales R." userId="64288c4b737cbdf9" providerId="LiveId" clId="{49C8DFA9-87D0-47F2-98D5-723BB7CDD91A}" dt="2024-03-17T00:58:29.620" v="1059" actId="11529"/>
          <ac:spMkLst>
            <pc:docMk/>
            <pc:sldMk cId="1171790300" sldId="306"/>
            <ac:spMk id="12" creationId="{2A4C6D31-EFC7-1C55-103D-F3BB77D10651}"/>
          </ac:spMkLst>
        </pc:spChg>
        <pc:graphicFrameChg chg="add del modGraphic">
          <ac:chgData name="Mariela Morales R." userId="64288c4b737cbdf9" providerId="LiveId" clId="{49C8DFA9-87D0-47F2-98D5-723BB7CDD91A}" dt="2024-03-17T00:58:28.986" v="1057" actId="1032"/>
          <ac:graphicFrameMkLst>
            <pc:docMk/>
            <pc:sldMk cId="1171790300" sldId="306"/>
            <ac:graphicFrameMk id="15" creationId="{317F0B53-737C-7FA6-3219-88CEF91DAC23}"/>
          </ac:graphicFrameMkLst>
        </pc:graphicFrameChg>
        <pc:graphicFrameChg chg="add mod modGraphic">
          <ac:chgData name="Mariela Morales R." userId="64288c4b737cbdf9" providerId="LiveId" clId="{49C8DFA9-87D0-47F2-98D5-723BB7CDD91A}" dt="2024-03-17T01:00:44.539" v="1157" actId="313"/>
          <ac:graphicFrameMkLst>
            <pc:docMk/>
            <pc:sldMk cId="1171790300" sldId="306"/>
            <ac:graphicFrameMk id="16" creationId="{42194E97-7E7C-1792-55DC-29AB68B6DE9B}"/>
          </ac:graphicFrameMkLst>
        </pc:graphicFrameChg>
      </pc:sldChg>
      <pc:sldChg chg="addSp modSp new mod setBg addAnim">
        <pc:chgData name="Mariela Morales R." userId="64288c4b737cbdf9" providerId="LiveId" clId="{49C8DFA9-87D0-47F2-98D5-723BB7CDD91A}" dt="2024-03-17T01:27:00.946" v="2080"/>
        <pc:sldMkLst>
          <pc:docMk/>
          <pc:sldMk cId="1188935405" sldId="307"/>
        </pc:sldMkLst>
        <pc:spChg chg="mod">
          <ac:chgData name="Mariela Morales R." userId="64288c4b737cbdf9" providerId="LiveId" clId="{49C8DFA9-87D0-47F2-98D5-723BB7CDD91A}" dt="2024-03-17T01:27:00.941" v="2079" actId="26606"/>
          <ac:spMkLst>
            <pc:docMk/>
            <pc:sldMk cId="1188935405" sldId="307"/>
            <ac:spMk id="2" creationId="{696E08BE-94E9-4483-9497-26568A529880}"/>
          </ac:spMkLst>
        </pc:spChg>
        <pc:spChg chg="add">
          <ac:chgData name="Mariela Morales R." userId="64288c4b737cbdf9" providerId="LiveId" clId="{49C8DFA9-87D0-47F2-98D5-723BB7CDD91A}" dt="2024-03-17T01:27:00.941" v="2079" actId="26606"/>
          <ac:spMkLst>
            <pc:docMk/>
            <pc:sldMk cId="1188935405" sldId="307"/>
            <ac:spMk id="24" creationId="{66D61E08-70C3-48D8-BEA0-787111DC30DA}"/>
          </ac:spMkLst>
        </pc:spChg>
        <pc:spChg chg="add">
          <ac:chgData name="Mariela Morales R." userId="64288c4b737cbdf9" providerId="LiveId" clId="{49C8DFA9-87D0-47F2-98D5-723BB7CDD91A}" dt="2024-03-17T01:27:00.941" v="2079" actId="26606"/>
          <ac:spMkLst>
            <pc:docMk/>
            <pc:sldMk cId="1188935405" sldId="307"/>
            <ac:spMk id="26" creationId="{FC55298F-0AE5-478E-AD2B-03C2614C5833}"/>
          </ac:spMkLst>
        </pc:spChg>
        <pc:spChg chg="add">
          <ac:chgData name="Mariela Morales R." userId="64288c4b737cbdf9" providerId="LiveId" clId="{49C8DFA9-87D0-47F2-98D5-723BB7CDD91A}" dt="2024-03-17T01:27:00.941" v="2079" actId="26606"/>
          <ac:spMkLst>
            <pc:docMk/>
            <pc:sldMk cId="1188935405" sldId="307"/>
            <ac:spMk id="28" creationId="{C180E4EA-0B63-4779-A895-7E90E71088F3}"/>
          </ac:spMkLst>
        </pc:spChg>
        <pc:spChg chg="add">
          <ac:chgData name="Mariela Morales R." userId="64288c4b737cbdf9" providerId="LiveId" clId="{49C8DFA9-87D0-47F2-98D5-723BB7CDD91A}" dt="2024-03-17T01:27:00.941" v="2079" actId="26606"/>
          <ac:spMkLst>
            <pc:docMk/>
            <pc:sldMk cId="1188935405" sldId="307"/>
            <ac:spMk id="30" creationId="{CEE01D9D-3DE8-4EED-B0D3-8F3C79CC7673}"/>
          </ac:spMkLst>
        </pc:spChg>
        <pc:spChg chg="add">
          <ac:chgData name="Mariela Morales R." userId="64288c4b737cbdf9" providerId="LiveId" clId="{49C8DFA9-87D0-47F2-98D5-723BB7CDD91A}" dt="2024-03-17T01:27:00.941" v="2079" actId="26606"/>
          <ac:spMkLst>
            <pc:docMk/>
            <pc:sldMk cId="1188935405" sldId="307"/>
            <ac:spMk id="32" creationId="{89AF5CE9-607F-43F4-8983-DCD6DA4051FD}"/>
          </ac:spMkLst>
        </pc:spChg>
        <pc:spChg chg="add">
          <ac:chgData name="Mariela Morales R." userId="64288c4b737cbdf9" providerId="LiveId" clId="{49C8DFA9-87D0-47F2-98D5-723BB7CDD91A}" dt="2024-03-17T01:27:00.941" v="2079" actId="26606"/>
          <ac:spMkLst>
            <pc:docMk/>
            <pc:sldMk cId="1188935405" sldId="307"/>
            <ac:spMk id="34" creationId="{6EEA2DBD-9E1E-4521-8C01-F32AD18A89E3}"/>
          </ac:spMkLst>
        </pc:spChg>
        <pc:spChg chg="add">
          <ac:chgData name="Mariela Morales R." userId="64288c4b737cbdf9" providerId="LiveId" clId="{49C8DFA9-87D0-47F2-98D5-723BB7CDD91A}" dt="2024-03-17T01:27:00.941" v="2079" actId="26606"/>
          <ac:spMkLst>
            <pc:docMk/>
            <pc:sldMk cId="1188935405" sldId="307"/>
            <ac:spMk id="36" creationId="{15BBD2C1-BA9B-46A9-A27A-33498B169272}"/>
          </ac:spMkLst>
        </pc:spChg>
        <pc:grpChg chg="add">
          <ac:chgData name="Mariela Morales R." userId="64288c4b737cbdf9" providerId="LiveId" clId="{49C8DFA9-87D0-47F2-98D5-723BB7CDD91A}" dt="2024-03-17T01:27:00.941" v="2079" actId="26606"/>
          <ac:grpSpMkLst>
            <pc:docMk/>
            <pc:sldMk cId="1188935405" sldId="307"/>
            <ac:grpSpMk id="8" creationId="{A5AFB369-4673-4727-A7CD-D86AFE0AE069}"/>
          </ac:grpSpMkLst>
        </pc:grpChg>
        <pc:picChg chg="add">
          <ac:chgData name="Mariela Morales R." userId="64288c4b737cbdf9" providerId="LiveId" clId="{49C8DFA9-87D0-47F2-98D5-723BB7CDD91A}" dt="2024-03-17T01:27:00.941" v="2079" actId="26606"/>
          <ac:picMkLst>
            <pc:docMk/>
            <pc:sldMk cId="1188935405" sldId="307"/>
            <ac:picMk id="4" creationId="{93790F23-3414-C40B-9801-AADFACD0014F}"/>
          </ac:picMkLst>
        </pc:picChg>
        <pc:cxnChg chg="add">
          <ac:chgData name="Mariela Morales R." userId="64288c4b737cbdf9" providerId="LiveId" clId="{49C8DFA9-87D0-47F2-98D5-723BB7CDD91A}" dt="2024-03-17T01:27:00.941" v="2079" actId="26606"/>
          <ac:cxnSpMkLst>
            <pc:docMk/>
            <pc:sldMk cId="1188935405" sldId="307"/>
            <ac:cxnSpMk id="20" creationId="{A57C1A16-B8AB-4D99-A195-A38F556A6486}"/>
          </ac:cxnSpMkLst>
        </pc:cxnChg>
        <pc:cxnChg chg="add">
          <ac:chgData name="Mariela Morales R." userId="64288c4b737cbdf9" providerId="LiveId" clId="{49C8DFA9-87D0-47F2-98D5-723BB7CDD91A}" dt="2024-03-17T01:27:00.941" v="2079" actId="26606"/>
          <ac:cxnSpMkLst>
            <pc:docMk/>
            <pc:sldMk cId="1188935405" sldId="307"/>
            <ac:cxnSpMk id="22" creationId="{F8A9B20B-D1DD-4573-B5EC-558029519236}"/>
          </ac:cxnSpMkLst>
        </pc:cxnChg>
      </pc:sldChg>
      <pc:sldChg chg="addSp delSp modSp new mod setBg">
        <pc:chgData name="Mariela Morales R." userId="64288c4b737cbdf9" providerId="LiveId" clId="{49C8DFA9-87D0-47F2-98D5-723BB7CDD91A}" dt="2024-03-18T18:00:17.318" v="2607" actId="26606"/>
        <pc:sldMkLst>
          <pc:docMk/>
          <pc:sldMk cId="2370814879" sldId="308"/>
        </pc:sldMkLst>
        <pc:spChg chg="mod">
          <ac:chgData name="Mariela Morales R." userId="64288c4b737cbdf9" providerId="LiveId" clId="{49C8DFA9-87D0-47F2-98D5-723BB7CDD91A}" dt="2024-03-18T18:00:17.318" v="2607" actId="26606"/>
          <ac:spMkLst>
            <pc:docMk/>
            <pc:sldMk cId="2370814879" sldId="308"/>
            <ac:spMk id="2" creationId="{206DB264-6360-02F0-A52A-04D5F63C2F61}"/>
          </ac:spMkLst>
        </pc:spChg>
        <pc:spChg chg="del">
          <ac:chgData name="Mariela Morales R." userId="64288c4b737cbdf9" providerId="LiveId" clId="{49C8DFA9-87D0-47F2-98D5-723BB7CDD91A}" dt="2024-03-18T18:00:17.318" v="2607" actId="26606"/>
          <ac:spMkLst>
            <pc:docMk/>
            <pc:sldMk cId="2370814879" sldId="308"/>
            <ac:spMk id="3" creationId="{83D66769-681C-0DCD-A4DF-54921C06324F}"/>
          </ac:spMkLst>
        </pc:spChg>
        <pc:spChg chg="add">
          <ac:chgData name="Mariela Morales R." userId="64288c4b737cbdf9" providerId="LiveId" clId="{49C8DFA9-87D0-47F2-98D5-723BB7CDD91A}" dt="2024-03-18T18:00:17.318" v="2607" actId="26606"/>
          <ac:spMkLst>
            <pc:docMk/>
            <pc:sldMk cId="2370814879" sldId="308"/>
            <ac:spMk id="25" creationId="{66D61E08-70C3-48D8-BEA0-787111DC30DA}"/>
          </ac:spMkLst>
        </pc:spChg>
        <pc:spChg chg="add">
          <ac:chgData name="Mariela Morales R." userId="64288c4b737cbdf9" providerId="LiveId" clId="{49C8DFA9-87D0-47F2-98D5-723BB7CDD91A}" dt="2024-03-18T18:00:17.318" v="2607" actId="26606"/>
          <ac:spMkLst>
            <pc:docMk/>
            <pc:sldMk cId="2370814879" sldId="308"/>
            <ac:spMk id="27" creationId="{FC55298F-0AE5-478E-AD2B-03C2614C5833}"/>
          </ac:spMkLst>
        </pc:spChg>
        <pc:spChg chg="add">
          <ac:chgData name="Mariela Morales R." userId="64288c4b737cbdf9" providerId="LiveId" clId="{49C8DFA9-87D0-47F2-98D5-723BB7CDD91A}" dt="2024-03-18T18:00:17.318" v="2607" actId="26606"/>
          <ac:spMkLst>
            <pc:docMk/>
            <pc:sldMk cId="2370814879" sldId="308"/>
            <ac:spMk id="29" creationId="{C180E4EA-0B63-4779-A895-7E90E71088F3}"/>
          </ac:spMkLst>
        </pc:spChg>
        <pc:spChg chg="add">
          <ac:chgData name="Mariela Morales R." userId="64288c4b737cbdf9" providerId="LiveId" clId="{49C8DFA9-87D0-47F2-98D5-723BB7CDD91A}" dt="2024-03-18T18:00:17.318" v="2607" actId="26606"/>
          <ac:spMkLst>
            <pc:docMk/>
            <pc:sldMk cId="2370814879" sldId="308"/>
            <ac:spMk id="31" creationId="{CEE01D9D-3DE8-4EED-B0D3-8F3C79CC7673}"/>
          </ac:spMkLst>
        </pc:spChg>
        <pc:spChg chg="add">
          <ac:chgData name="Mariela Morales R." userId="64288c4b737cbdf9" providerId="LiveId" clId="{49C8DFA9-87D0-47F2-98D5-723BB7CDD91A}" dt="2024-03-18T18:00:17.318" v="2607" actId="26606"/>
          <ac:spMkLst>
            <pc:docMk/>
            <pc:sldMk cId="2370814879" sldId="308"/>
            <ac:spMk id="33" creationId="{89AF5CE9-607F-43F4-8983-DCD6DA4051FD}"/>
          </ac:spMkLst>
        </pc:spChg>
        <pc:spChg chg="add">
          <ac:chgData name="Mariela Morales R." userId="64288c4b737cbdf9" providerId="LiveId" clId="{49C8DFA9-87D0-47F2-98D5-723BB7CDD91A}" dt="2024-03-18T18:00:17.318" v="2607" actId="26606"/>
          <ac:spMkLst>
            <pc:docMk/>
            <pc:sldMk cId="2370814879" sldId="308"/>
            <ac:spMk id="35" creationId="{6EEA2DBD-9E1E-4521-8C01-F32AD18A89E3}"/>
          </ac:spMkLst>
        </pc:spChg>
        <pc:spChg chg="add">
          <ac:chgData name="Mariela Morales R." userId="64288c4b737cbdf9" providerId="LiveId" clId="{49C8DFA9-87D0-47F2-98D5-723BB7CDD91A}" dt="2024-03-18T18:00:17.318" v="2607" actId="26606"/>
          <ac:spMkLst>
            <pc:docMk/>
            <pc:sldMk cId="2370814879" sldId="308"/>
            <ac:spMk id="37" creationId="{15BBD2C1-BA9B-46A9-A27A-33498B169272}"/>
          </ac:spMkLst>
        </pc:spChg>
        <pc:grpChg chg="add">
          <ac:chgData name="Mariela Morales R." userId="64288c4b737cbdf9" providerId="LiveId" clId="{49C8DFA9-87D0-47F2-98D5-723BB7CDD91A}" dt="2024-03-18T18:00:17.318" v="2607" actId="26606"/>
          <ac:grpSpMkLst>
            <pc:docMk/>
            <pc:sldMk cId="2370814879" sldId="308"/>
            <ac:grpSpMk id="9" creationId="{A5AFB369-4673-4727-A7CD-D86AFE0AE069}"/>
          </ac:grpSpMkLst>
        </pc:grpChg>
        <pc:picChg chg="add">
          <ac:chgData name="Mariela Morales R." userId="64288c4b737cbdf9" providerId="LiveId" clId="{49C8DFA9-87D0-47F2-98D5-723BB7CDD91A}" dt="2024-03-18T18:00:17.318" v="2607" actId="26606"/>
          <ac:picMkLst>
            <pc:docMk/>
            <pc:sldMk cId="2370814879" sldId="308"/>
            <ac:picMk id="5" creationId="{30B57AF9-4A28-9F48-0377-CC78E1AC8096}"/>
          </ac:picMkLst>
        </pc:picChg>
        <pc:cxnChg chg="add">
          <ac:chgData name="Mariela Morales R." userId="64288c4b737cbdf9" providerId="LiveId" clId="{49C8DFA9-87D0-47F2-98D5-723BB7CDD91A}" dt="2024-03-18T18:00:17.318" v="2607" actId="26606"/>
          <ac:cxnSpMkLst>
            <pc:docMk/>
            <pc:sldMk cId="2370814879" sldId="308"/>
            <ac:cxnSpMk id="21" creationId="{A57C1A16-B8AB-4D99-A195-A38F556A6486}"/>
          </ac:cxnSpMkLst>
        </pc:cxnChg>
        <pc:cxnChg chg="add">
          <ac:chgData name="Mariela Morales R." userId="64288c4b737cbdf9" providerId="LiveId" clId="{49C8DFA9-87D0-47F2-98D5-723BB7CDD91A}" dt="2024-03-18T18:00:17.318" v="2607" actId="26606"/>
          <ac:cxnSpMkLst>
            <pc:docMk/>
            <pc:sldMk cId="2370814879" sldId="308"/>
            <ac:cxnSpMk id="23" creationId="{F8A9B20B-D1DD-4573-B5EC-558029519236}"/>
          </ac:cxnSpMkLst>
        </pc:cxnChg>
      </pc:sldChg>
      <pc:sldChg chg="modSp new mod">
        <pc:chgData name="Mariela Morales R." userId="64288c4b737cbdf9" providerId="LiveId" clId="{49C8DFA9-87D0-47F2-98D5-723BB7CDD91A}" dt="2024-03-18T18:33:15.337" v="3006" actId="20577"/>
        <pc:sldMkLst>
          <pc:docMk/>
          <pc:sldMk cId="3602356599" sldId="309"/>
        </pc:sldMkLst>
        <pc:spChg chg="mod">
          <ac:chgData name="Mariela Morales R." userId="64288c4b737cbdf9" providerId="LiveId" clId="{49C8DFA9-87D0-47F2-98D5-723BB7CDD91A}" dt="2024-03-18T18:09:30.733" v="2754" actId="113"/>
          <ac:spMkLst>
            <pc:docMk/>
            <pc:sldMk cId="3602356599" sldId="309"/>
            <ac:spMk id="2" creationId="{6A163CAB-92A3-3BA6-3A9E-D02427AA9E2C}"/>
          </ac:spMkLst>
        </pc:spChg>
        <pc:spChg chg="mod">
          <ac:chgData name="Mariela Morales R." userId="64288c4b737cbdf9" providerId="LiveId" clId="{49C8DFA9-87D0-47F2-98D5-723BB7CDD91A}" dt="2024-03-18T18:33:15.337" v="3006" actId="20577"/>
          <ac:spMkLst>
            <pc:docMk/>
            <pc:sldMk cId="3602356599" sldId="309"/>
            <ac:spMk id="3" creationId="{CC406294-9FE7-37E2-A01C-93F8201FDDC3}"/>
          </ac:spMkLst>
        </pc:spChg>
      </pc:sldChg>
      <pc:sldChg chg="addSp delSp modSp new mod">
        <pc:chgData name="Mariela Morales R." userId="64288c4b737cbdf9" providerId="LiveId" clId="{49C8DFA9-87D0-47F2-98D5-723BB7CDD91A}" dt="2024-03-18T18:12:32.206" v="2781" actId="1076"/>
        <pc:sldMkLst>
          <pc:docMk/>
          <pc:sldMk cId="959262554" sldId="310"/>
        </pc:sldMkLst>
        <pc:spChg chg="mod">
          <ac:chgData name="Mariela Morales R." userId="64288c4b737cbdf9" providerId="LiveId" clId="{49C8DFA9-87D0-47F2-98D5-723BB7CDD91A}" dt="2024-03-18T18:12:27.901" v="2780" actId="1076"/>
          <ac:spMkLst>
            <pc:docMk/>
            <pc:sldMk cId="959262554" sldId="310"/>
            <ac:spMk id="2" creationId="{FA32F2C5-2F83-57BB-94C4-6610D71BBE18}"/>
          </ac:spMkLst>
        </pc:spChg>
        <pc:spChg chg="del">
          <ac:chgData name="Mariela Morales R." userId="64288c4b737cbdf9" providerId="LiveId" clId="{49C8DFA9-87D0-47F2-98D5-723BB7CDD91A}" dt="2024-03-18T18:06:21.533" v="2657" actId="3680"/>
          <ac:spMkLst>
            <pc:docMk/>
            <pc:sldMk cId="959262554" sldId="310"/>
            <ac:spMk id="3" creationId="{BE32CEBF-F96F-46EB-11E9-73D52A9407CD}"/>
          </ac:spMkLst>
        </pc:spChg>
        <pc:graphicFrameChg chg="add mod ord modGraphic">
          <ac:chgData name="Mariela Morales R." userId="64288c4b737cbdf9" providerId="LiveId" clId="{49C8DFA9-87D0-47F2-98D5-723BB7CDD91A}" dt="2024-03-18T18:12:32.206" v="2781" actId="1076"/>
          <ac:graphicFrameMkLst>
            <pc:docMk/>
            <pc:sldMk cId="959262554" sldId="310"/>
            <ac:graphicFrameMk id="4" creationId="{60D71403-90B8-7FCA-A77D-9E4A54721E47}"/>
          </ac:graphicFrameMkLst>
        </pc:graphicFrameChg>
      </pc:sldChg>
      <pc:sldChg chg="addSp delSp modSp new mod">
        <pc:chgData name="Mariela Morales R." userId="64288c4b737cbdf9" providerId="LiveId" clId="{49C8DFA9-87D0-47F2-98D5-723BB7CDD91A}" dt="2024-03-18T18:15:13.841" v="2855" actId="20577"/>
        <pc:sldMkLst>
          <pc:docMk/>
          <pc:sldMk cId="1066863776" sldId="311"/>
        </pc:sldMkLst>
        <pc:spChg chg="mod">
          <ac:chgData name="Mariela Morales R." userId="64288c4b737cbdf9" providerId="LiveId" clId="{49C8DFA9-87D0-47F2-98D5-723BB7CDD91A}" dt="2024-03-18T18:10:21.852" v="2771" actId="20577"/>
          <ac:spMkLst>
            <pc:docMk/>
            <pc:sldMk cId="1066863776" sldId="311"/>
            <ac:spMk id="2" creationId="{84B2D359-3BBD-544C-3D32-2DB4468FB884}"/>
          </ac:spMkLst>
        </pc:spChg>
        <pc:spChg chg="add del mod">
          <ac:chgData name="Mariela Morales R." userId="64288c4b737cbdf9" providerId="LiveId" clId="{49C8DFA9-87D0-47F2-98D5-723BB7CDD91A}" dt="2024-03-18T18:12:07.541" v="2777" actId="22"/>
          <ac:spMkLst>
            <pc:docMk/>
            <pc:sldMk cId="1066863776" sldId="311"/>
            <ac:spMk id="3" creationId="{7372FAD9-0423-612C-DF4C-4290040341D7}"/>
          </ac:spMkLst>
        </pc:spChg>
        <pc:spChg chg="add del mod">
          <ac:chgData name="Mariela Morales R." userId="64288c4b737cbdf9" providerId="LiveId" clId="{49C8DFA9-87D0-47F2-98D5-723BB7CDD91A}" dt="2024-03-18T18:13:03.007" v="2784" actId="3680"/>
          <ac:spMkLst>
            <pc:docMk/>
            <pc:sldMk cId="1066863776" sldId="311"/>
            <ac:spMk id="9" creationId="{10C889DB-C5C6-E975-2A9F-3C14D7085826}"/>
          </ac:spMkLst>
        </pc:spChg>
        <pc:graphicFrameChg chg="add mod ord modGraphic">
          <ac:chgData name="Mariela Morales R." userId="64288c4b737cbdf9" providerId="LiveId" clId="{49C8DFA9-87D0-47F2-98D5-723BB7CDD91A}" dt="2024-03-18T18:15:13.841" v="2855" actId="20577"/>
          <ac:graphicFrameMkLst>
            <pc:docMk/>
            <pc:sldMk cId="1066863776" sldId="311"/>
            <ac:graphicFrameMk id="10" creationId="{8BCDB0EC-7840-ED61-9DA7-26A499B6BBFE}"/>
          </ac:graphicFrameMkLst>
        </pc:graphicFrameChg>
        <pc:picChg chg="add del mod ord">
          <ac:chgData name="Mariela Morales R." userId="64288c4b737cbdf9" providerId="LiveId" clId="{49C8DFA9-87D0-47F2-98D5-723BB7CDD91A}" dt="2024-03-18T18:11:56.729" v="2774" actId="22"/>
          <ac:picMkLst>
            <pc:docMk/>
            <pc:sldMk cId="1066863776" sldId="311"/>
            <ac:picMk id="5" creationId="{E7AEE5BF-42E1-EBB6-06AD-BE4C58398A7B}"/>
          </ac:picMkLst>
        </pc:picChg>
        <pc:picChg chg="add del mod ord">
          <ac:chgData name="Mariela Morales R." userId="64288c4b737cbdf9" providerId="LiveId" clId="{49C8DFA9-87D0-47F2-98D5-723BB7CDD91A}" dt="2024-03-18T18:12:14.475" v="2778" actId="478"/>
          <ac:picMkLst>
            <pc:docMk/>
            <pc:sldMk cId="1066863776" sldId="311"/>
            <ac:picMk id="7" creationId="{E80655AB-B86E-6659-9F30-A5EB9A3EFE71}"/>
          </ac:picMkLst>
        </pc:picChg>
      </pc:sldChg>
    </pc:docChg>
  </pc:docChgLst>
  <pc:docChgLst>
    <pc:chgData name="Mariela Morales R." userId="64288c4b737cbdf9" providerId="LiveId" clId="{745DB4E9-9AF9-4D07-B466-70681570949D}"/>
    <pc:docChg chg="undo custSel addSld delSld modSld">
      <pc:chgData name="Mariela Morales R." userId="64288c4b737cbdf9" providerId="LiveId" clId="{745DB4E9-9AF9-4D07-B466-70681570949D}" dt="2024-03-14T23:44:35.597" v="727" actId="5793"/>
      <pc:docMkLst>
        <pc:docMk/>
      </pc:docMkLst>
      <pc:sldChg chg="modSp">
        <pc:chgData name="Mariela Morales R." userId="64288c4b737cbdf9" providerId="LiveId" clId="{745DB4E9-9AF9-4D07-B466-70681570949D}" dt="2024-03-14T23:33:53.884" v="189" actId="20577"/>
        <pc:sldMkLst>
          <pc:docMk/>
          <pc:sldMk cId="1142775285" sldId="256"/>
        </pc:sldMkLst>
        <pc:spChg chg="mod">
          <ac:chgData name="Mariela Morales R." userId="64288c4b737cbdf9" providerId="LiveId" clId="{745DB4E9-9AF9-4D07-B466-70681570949D}" dt="2024-03-14T23:33:53.884" v="189" actId="20577"/>
          <ac:spMkLst>
            <pc:docMk/>
            <pc:sldMk cId="1142775285" sldId="256"/>
            <ac:spMk id="2" creationId="{8DF74D21-9804-4FCF-AEDE-75CA484290DB}"/>
          </ac:spMkLst>
        </pc:spChg>
      </pc:sldChg>
      <pc:sldChg chg="delSp delDesignElem">
        <pc:chgData name="Mariela Morales R." userId="64288c4b737cbdf9" providerId="LiveId" clId="{745DB4E9-9AF9-4D07-B466-70681570949D}" dt="2024-03-14T23:10:02.667" v="134"/>
        <pc:sldMkLst>
          <pc:docMk/>
          <pc:sldMk cId="2588513261" sldId="259"/>
        </pc:sldMkLst>
        <pc:spChg chg="del">
          <ac:chgData name="Mariela Morales R." userId="64288c4b737cbdf9" providerId="LiveId" clId="{745DB4E9-9AF9-4D07-B466-70681570949D}" dt="2024-03-14T23:10:02.667" v="134"/>
          <ac:spMkLst>
            <pc:docMk/>
            <pc:sldMk cId="2588513261" sldId="259"/>
            <ac:spMk id="21" creationId="{AA330523-F25B-4007-B3E5-ABB5637D160A}"/>
          </ac:spMkLst>
        </pc:spChg>
        <pc:grpChg chg="del">
          <ac:chgData name="Mariela Morales R." userId="64288c4b737cbdf9" providerId="LiveId" clId="{745DB4E9-9AF9-4D07-B466-70681570949D}" dt="2024-03-14T23:10:02.667" v="134"/>
          <ac:grpSpMkLst>
            <pc:docMk/>
            <pc:sldMk cId="2588513261" sldId="259"/>
            <ac:grpSpMk id="9" creationId="{B4DE830A-B531-4A3B-96F6-0ECE88B08555}"/>
          </ac:grpSpMkLst>
        </pc:grpChg>
      </pc:sldChg>
      <pc:sldChg chg="delSp delDesignElem">
        <pc:chgData name="Mariela Morales R." userId="64288c4b737cbdf9" providerId="LiveId" clId="{745DB4E9-9AF9-4D07-B466-70681570949D}" dt="2024-03-14T23:10:02.667" v="134"/>
        <pc:sldMkLst>
          <pc:docMk/>
          <pc:sldMk cId="2447925970" sldId="261"/>
        </pc:sldMkLst>
        <pc:spChg chg="del">
          <ac:chgData name="Mariela Morales R." userId="64288c4b737cbdf9" providerId="LiveId" clId="{745DB4E9-9AF9-4D07-B466-70681570949D}" dt="2024-03-14T23:10:02.667" v="134"/>
          <ac:spMkLst>
            <pc:docMk/>
            <pc:sldMk cId="2447925970" sldId="261"/>
            <ac:spMk id="9" creationId="{518E5A25-92C5-4F27-8E26-0AAAB0CDC85E}"/>
          </ac:spMkLst>
        </pc:spChg>
      </pc:sldChg>
      <pc:sldChg chg="delSp delDesignElem">
        <pc:chgData name="Mariela Morales R." userId="64288c4b737cbdf9" providerId="LiveId" clId="{745DB4E9-9AF9-4D07-B466-70681570949D}" dt="2024-03-14T23:10:02.667" v="134"/>
        <pc:sldMkLst>
          <pc:docMk/>
          <pc:sldMk cId="1566346231" sldId="262"/>
        </pc:sldMkLst>
        <pc:spChg chg="del">
          <ac:chgData name="Mariela Morales R." userId="64288c4b737cbdf9" providerId="LiveId" clId="{745DB4E9-9AF9-4D07-B466-70681570949D}" dt="2024-03-14T23:10:02.667" v="134"/>
          <ac:spMkLst>
            <pc:docMk/>
            <pc:sldMk cId="1566346231" sldId="262"/>
            <ac:spMk id="16" creationId="{518E5A25-92C5-4F27-8E26-0AAAB0CDC85E}"/>
          </ac:spMkLst>
        </pc:spChg>
      </pc:sldChg>
      <pc:sldChg chg="delSp delDesignElem">
        <pc:chgData name="Mariela Morales R." userId="64288c4b737cbdf9" providerId="LiveId" clId="{745DB4E9-9AF9-4D07-B466-70681570949D}" dt="2024-03-14T23:10:02.667" v="134"/>
        <pc:sldMkLst>
          <pc:docMk/>
          <pc:sldMk cId="3431539007" sldId="263"/>
        </pc:sldMkLst>
        <pc:grpChg chg="del">
          <ac:chgData name="Mariela Morales R." userId="64288c4b737cbdf9" providerId="LiveId" clId="{745DB4E9-9AF9-4D07-B466-70681570949D}" dt="2024-03-14T23:10:02.667" v="134"/>
          <ac:grpSpMkLst>
            <pc:docMk/>
            <pc:sldMk cId="3431539007" sldId="263"/>
            <ac:grpSpMk id="24" creationId="{B4DE830A-B531-4A3B-96F6-0ECE88B08555}"/>
          </ac:grpSpMkLst>
        </pc:grpChg>
      </pc:sldChg>
      <pc:sldChg chg="modSp">
        <pc:chgData name="Mariela Morales R." userId="64288c4b737cbdf9" providerId="LiveId" clId="{745DB4E9-9AF9-4D07-B466-70681570949D}" dt="2024-03-14T23:10:02.667" v="134"/>
        <pc:sldMkLst>
          <pc:docMk/>
          <pc:sldMk cId="3567435943" sldId="265"/>
        </pc:sldMkLst>
        <pc:spChg chg="mod">
          <ac:chgData name="Mariela Morales R." userId="64288c4b737cbdf9" providerId="LiveId" clId="{745DB4E9-9AF9-4D07-B466-70681570949D}" dt="2024-03-14T23:10:02.667" v="134"/>
          <ac:spMkLst>
            <pc:docMk/>
            <pc:sldMk cId="3567435943" sldId="265"/>
            <ac:spMk id="2" creationId="{ECF13E49-9AE6-4F2A-9C7A-C6D4AC8FCD92}"/>
          </ac:spMkLst>
        </pc:spChg>
        <pc:spChg chg="mod">
          <ac:chgData name="Mariela Morales R." userId="64288c4b737cbdf9" providerId="LiveId" clId="{745DB4E9-9AF9-4D07-B466-70681570949D}" dt="2024-03-14T23:10:02.667" v="134"/>
          <ac:spMkLst>
            <pc:docMk/>
            <pc:sldMk cId="3567435943" sldId="265"/>
            <ac:spMk id="3" creationId="{D39E3737-4832-4973-A2D0-1F358EE2B74B}"/>
          </ac:spMkLst>
        </pc:spChg>
      </pc:sldChg>
      <pc:sldChg chg="modSp">
        <pc:chgData name="Mariela Morales R." userId="64288c4b737cbdf9" providerId="LiveId" clId="{745DB4E9-9AF9-4D07-B466-70681570949D}" dt="2024-03-14T23:10:02.667" v="134"/>
        <pc:sldMkLst>
          <pc:docMk/>
          <pc:sldMk cId="2722374656" sldId="266"/>
        </pc:sldMkLst>
        <pc:spChg chg="mod">
          <ac:chgData name="Mariela Morales R." userId="64288c4b737cbdf9" providerId="LiveId" clId="{745DB4E9-9AF9-4D07-B466-70681570949D}" dt="2024-03-14T23:10:02.667" v="134"/>
          <ac:spMkLst>
            <pc:docMk/>
            <pc:sldMk cId="2722374656" sldId="266"/>
            <ac:spMk id="2" creationId="{0F47F2B9-7E0C-490D-9C36-1F59D8A2C965}"/>
          </ac:spMkLst>
        </pc:spChg>
        <pc:spChg chg="mod">
          <ac:chgData name="Mariela Morales R." userId="64288c4b737cbdf9" providerId="LiveId" clId="{745DB4E9-9AF9-4D07-B466-70681570949D}" dt="2024-03-14T23:10:02.667" v="134"/>
          <ac:spMkLst>
            <pc:docMk/>
            <pc:sldMk cId="2722374656" sldId="266"/>
            <ac:spMk id="3" creationId="{6588A2EB-A634-424C-B400-E99CF73E3F68}"/>
          </ac:spMkLst>
        </pc:spChg>
      </pc:sldChg>
      <pc:sldChg chg="modSp">
        <pc:chgData name="Mariela Morales R." userId="64288c4b737cbdf9" providerId="LiveId" clId="{745DB4E9-9AF9-4D07-B466-70681570949D}" dt="2024-03-14T23:10:02.667" v="134"/>
        <pc:sldMkLst>
          <pc:docMk/>
          <pc:sldMk cId="3448952797" sldId="268"/>
        </pc:sldMkLst>
        <pc:spChg chg="mod">
          <ac:chgData name="Mariela Morales R." userId="64288c4b737cbdf9" providerId="LiveId" clId="{745DB4E9-9AF9-4D07-B466-70681570949D}" dt="2024-03-14T23:10:02.667" v="134"/>
          <ac:spMkLst>
            <pc:docMk/>
            <pc:sldMk cId="3448952797" sldId="268"/>
            <ac:spMk id="2" creationId="{F660B960-DB2C-47DA-888C-7DDE29778630}"/>
          </ac:spMkLst>
        </pc:spChg>
      </pc:sldChg>
      <pc:sldChg chg="modSp">
        <pc:chgData name="Mariela Morales R." userId="64288c4b737cbdf9" providerId="LiveId" clId="{745DB4E9-9AF9-4D07-B466-70681570949D}" dt="2024-03-14T23:10:02.667" v="134"/>
        <pc:sldMkLst>
          <pc:docMk/>
          <pc:sldMk cId="3268572006" sldId="270"/>
        </pc:sldMkLst>
        <pc:spChg chg="mod">
          <ac:chgData name="Mariela Morales R." userId="64288c4b737cbdf9" providerId="LiveId" clId="{745DB4E9-9AF9-4D07-B466-70681570949D}" dt="2024-03-14T23:10:02.667" v="134"/>
          <ac:spMkLst>
            <pc:docMk/>
            <pc:sldMk cId="3268572006" sldId="270"/>
            <ac:spMk id="2" creationId="{D53E754B-4EC2-43D1-B6E8-44267BFF0A8F}"/>
          </ac:spMkLst>
        </pc:spChg>
        <pc:spChg chg="mod">
          <ac:chgData name="Mariela Morales R." userId="64288c4b737cbdf9" providerId="LiveId" clId="{745DB4E9-9AF9-4D07-B466-70681570949D}" dt="2024-03-14T23:10:02.667" v="134"/>
          <ac:spMkLst>
            <pc:docMk/>
            <pc:sldMk cId="3268572006" sldId="270"/>
            <ac:spMk id="3" creationId="{D2FB8F86-EE3D-4873-AC66-CD595A5E6B61}"/>
          </ac:spMkLst>
        </pc:spChg>
      </pc:sldChg>
      <pc:sldChg chg="modSp">
        <pc:chgData name="Mariela Morales R." userId="64288c4b737cbdf9" providerId="LiveId" clId="{745DB4E9-9AF9-4D07-B466-70681570949D}" dt="2024-03-14T23:10:02.667" v="134"/>
        <pc:sldMkLst>
          <pc:docMk/>
          <pc:sldMk cId="4053612292" sldId="271"/>
        </pc:sldMkLst>
        <pc:spChg chg="mod">
          <ac:chgData name="Mariela Morales R." userId="64288c4b737cbdf9" providerId="LiveId" clId="{745DB4E9-9AF9-4D07-B466-70681570949D}" dt="2024-03-14T23:10:02.667" v="134"/>
          <ac:spMkLst>
            <pc:docMk/>
            <pc:sldMk cId="4053612292" sldId="271"/>
            <ac:spMk id="2" creationId="{644F17A0-C66E-43FC-AC2F-4F1C0C1EE847}"/>
          </ac:spMkLst>
        </pc:spChg>
        <pc:spChg chg="mod">
          <ac:chgData name="Mariela Morales R." userId="64288c4b737cbdf9" providerId="LiveId" clId="{745DB4E9-9AF9-4D07-B466-70681570949D}" dt="2024-03-14T23:10:02.667" v="134"/>
          <ac:spMkLst>
            <pc:docMk/>
            <pc:sldMk cId="4053612292" sldId="271"/>
            <ac:spMk id="3" creationId="{DD3159C0-3AA5-41D5-A310-3D1BA52FF3A5}"/>
          </ac:spMkLst>
        </pc:spChg>
      </pc:sldChg>
      <pc:sldChg chg="modSp">
        <pc:chgData name="Mariela Morales R." userId="64288c4b737cbdf9" providerId="LiveId" clId="{745DB4E9-9AF9-4D07-B466-70681570949D}" dt="2024-03-14T23:10:02.667" v="134"/>
        <pc:sldMkLst>
          <pc:docMk/>
          <pc:sldMk cId="312893365" sldId="272"/>
        </pc:sldMkLst>
        <pc:spChg chg="mod">
          <ac:chgData name="Mariela Morales R." userId="64288c4b737cbdf9" providerId="LiveId" clId="{745DB4E9-9AF9-4D07-B466-70681570949D}" dt="2024-03-14T23:10:02.667" v="134"/>
          <ac:spMkLst>
            <pc:docMk/>
            <pc:sldMk cId="312893365" sldId="272"/>
            <ac:spMk id="2" creationId="{81A8FCEA-E92D-40C9-B4F7-A8450BB71F84}"/>
          </ac:spMkLst>
        </pc:spChg>
        <pc:spChg chg="mod">
          <ac:chgData name="Mariela Morales R." userId="64288c4b737cbdf9" providerId="LiveId" clId="{745DB4E9-9AF9-4D07-B466-70681570949D}" dt="2024-03-14T23:10:02.667" v="134"/>
          <ac:spMkLst>
            <pc:docMk/>
            <pc:sldMk cId="312893365" sldId="272"/>
            <ac:spMk id="3" creationId="{B060129A-80A0-4B51-98F8-EC0EC959987A}"/>
          </ac:spMkLst>
        </pc:spChg>
      </pc:sldChg>
      <pc:sldChg chg="addSp delSp modSp mod setBg delDesignElem chgLayout">
        <pc:chgData name="Mariela Morales R." userId="64288c4b737cbdf9" providerId="LiveId" clId="{745DB4E9-9AF9-4D07-B466-70681570949D}" dt="2024-03-14T23:10:02.667" v="134"/>
        <pc:sldMkLst>
          <pc:docMk/>
          <pc:sldMk cId="4233169762" sldId="273"/>
        </pc:sldMkLst>
        <pc:spChg chg="mod ord">
          <ac:chgData name="Mariela Morales R." userId="64288c4b737cbdf9" providerId="LiveId" clId="{745DB4E9-9AF9-4D07-B466-70681570949D}" dt="2024-03-14T23:06:04.523" v="73" actId="14100"/>
          <ac:spMkLst>
            <pc:docMk/>
            <pc:sldMk cId="4233169762" sldId="273"/>
            <ac:spMk id="2" creationId="{331F1782-C0D4-4AEC-8E46-ABE5E02F3C39}"/>
          </ac:spMkLst>
        </pc:spChg>
        <pc:spChg chg="add del mod">
          <ac:chgData name="Mariela Morales R." userId="64288c4b737cbdf9" providerId="LiveId" clId="{745DB4E9-9AF9-4D07-B466-70681570949D}" dt="2024-03-14T23:04:29.621" v="56" actId="700"/>
          <ac:spMkLst>
            <pc:docMk/>
            <pc:sldMk cId="4233169762" sldId="273"/>
            <ac:spMk id="4" creationId="{C9121DFB-CED8-B0E7-F946-F5BF8B0DE8D1}"/>
          </ac:spMkLst>
        </pc:spChg>
        <pc:spChg chg="add del mod ord">
          <ac:chgData name="Mariela Morales R." userId="64288c4b737cbdf9" providerId="LiveId" clId="{745DB4E9-9AF9-4D07-B466-70681570949D}" dt="2024-03-14T23:05:30.185" v="65"/>
          <ac:spMkLst>
            <pc:docMk/>
            <pc:sldMk cId="4233169762" sldId="273"/>
            <ac:spMk id="5" creationId="{C5DD0B2D-D86A-ABD6-A610-A316ABBE2CE8}"/>
          </ac:spMkLst>
        </pc:spChg>
        <pc:spChg chg="add del">
          <ac:chgData name="Mariela Morales R." userId="64288c4b737cbdf9" providerId="LiveId" clId="{745DB4E9-9AF9-4D07-B466-70681570949D}" dt="2024-03-14T23:05:35.966" v="67" actId="26606"/>
          <ac:spMkLst>
            <pc:docMk/>
            <pc:sldMk cId="4233169762" sldId="273"/>
            <ac:spMk id="11" creationId="{6EEA2DBD-9E1E-4521-8C01-F32AD18A89E3}"/>
          </ac:spMkLst>
        </pc:spChg>
        <pc:spChg chg="add del">
          <ac:chgData name="Mariela Morales R." userId="64288c4b737cbdf9" providerId="LiveId" clId="{745DB4E9-9AF9-4D07-B466-70681570949D}" dt="2024-03-14T23:05:35.966" v="67" actId="26606"/>
          <ac:spMkLst>
            <pc:docMk/>
            <pc:sldMk cId="4233169762" sldId="273"/>
            <ac:spMk id="12" creationId="{15BBD2C1-BA9B-46A9-A27A-33498B169272}"/>
          </ac:spMkLst>
        </pc:spChg>
        <pc:spChg chg="add del">
          <ac:chgData name="Mariela Morales R." userId="64288c4b737cbdf9" providerId="LiveId" clId="{745DB4E9-9AF9-4D07-B466-70681570949D}" dt="2024-03-14T23:03:12.386" v="48" actId="26606"/>
          <ac:spMkLst>
            <pc:docMk/>
            <pc:sldMk cId="4233169762" sldId="273"/>
            <ac:spMk id="26" creationId="{BD11ECC6-8551-4768-8DFD-CD41AF420A37}"/>
          </ac:spMkLst>
        </pc:spChg>
        <pc:spChg chg="add del">
          <ac:chgData name="Mariela Morales R." userId="64288c4b737cbdf9" providerId="LiveId" clId="{745DB4E9-9AF9-4D07-B466-70681570949D}" dt="2024-03-14T23:05:35.966" v="67" actId="26606"/>
          <ac:spMkLst>
            <pc:docMk/>
            <pc:sldMk cId="4233169762" sldId="273"/>
            <ac:spMk id="29" creationId="{66D61E08-70C3-48D8-BEA0-787111DC30DA}"/>
          </ac:spMkLst>
        </pc:spChg>
        <pc:spChg chg="add del">
          <ac:chgData name="Mariela Morales R." userId="64288c4b737cbdf9" providerId="LiveId" clId="{745DB4E9-9AF9-4D07-B466-70681570949D}" dt="2024-03-14T23:05:35.966" v="67" actId="26606"/>
          <ac:spMkLst>
            <pc:docMk/>
            <pc:sldMk cId="4233169762" sldId="273"/>
            <ac:spMk id="31" creationId="{FC55298F-0AE5-478E-AD2B-03C2614C5833}"/>
          </ac:spMkLst>
        </pc:spChg>
        <pc:spChg chg="add del">
          <ac:chgData name="Mariela Morales R." userId="64288c4b737cbdf9" providerId="LiveId" clId="{745DB4E9-9AF9-4D07-B466-70681570949D}" dt="2024-03-14T23:05:35.966" v="67" actId="26606"/>
          <ac:spMkLst>
            <pc:docMk/>
            <pc:sldMk cId="4233169762" sldId="273"/>
            <ac:spMk id="33" creationId="{C180E4EA-0B63-4779-A895-7E90E71088F3}"/>
          </ac:spMkLst>
        </pc:spChg>
        <pc:spChg chg="add del">
          <ac:chgData name="Mariela Morales R." userId="64288c4b737cbdf9" providerId="LiveId" clId="{745DB4E9-9AF9-4D07-B466-70681570949D}" dt="2024-03-14T23:05:35.966" v="67" actId="26606"/>
          <ac:spMkLst>
            <pc:docMk/>
            <pc:sldMk cId="4233169762" sldId="273"/>
            <ac:spMk id="35" creationId="{CEE01D9D-3DE8-4EED-B0D3-8F3C79CC7673}"/>
          </ac:spMkLst>
        </pc:spChg>
        <pc:spChg chg="add del">
          <ac:chgData name="Mariela Morales R." userId="64288c4b737cbdf9" providerId="LiveId" clId="{745DB4E9-9AF9-4D07-B466-70681570949D}" dt="2024-03-14T23:05:35.966" v="67" actId="26606"/>
          <ac:spMkLst>
            <pc:docMk/>
            <pc:sldMk cId="4233169762" sldId="273"/>
            <ac:spMk id="37" creationId="{89AF5CE9-607F-43F4-8983-DCD6DA4051FD}"/>
          </ac:spMkLst>
        </pc:spChg>
        <pc:spChg chg="add del">
          <ac:chgData name="Mariela Morales R." userId="64288c4b737cbdf9" providerId="LiveId" clId="{745DB4E9-9AF9-4D07-B466-70681570949D}" dt="2024-03-14T23:03:12.386" v="48" actId="26606"/>
          <ac:spMkLst>
            <pc:docMk/>
            <pc:sldMk cId="4233169762" sldId="273"/>
            <ac:spMk id="39" creationId="{8E2EB503-A017-4457-A105-53638C97DEB8}"/>
          </ac:spMkLst>
        </pc:spChg>
        <pc:spChg chg="add del">
          <ac:chgData name="Mariela Morales R." userId="64288c4b737cbdf9" providerId="LiveId" clId="{745DB4E9-9AF9-4D07-B466-70681570949D}" dt="2024-03-14T23:10:02.667" v="134"/>
          <ac:spMkLst>
            <pc:docMk/>
            <pc:sldMk cId="4233169762" sldId="273"/>
            <ac:spMk id="51" creationId="{AA330523-F25B-4007-B3E5-ABB5637D160A}"/>
          </ac:spMkLst>
        </pc:spChg>
        <pc:grpChg chg="add del">
          <ac:chgData name="Mariela Morales R." userId="64288c4b737cbdf9" providerId="LiveId" clId="{745DB4E9-9AF9-4D07-B466-70681570949D}" dt="2024-03-14T23:05:35.966" v="67" actId="26606"/>
          <ac:grpSpMkLst>
            <pc:docMk/>
            <pc:sldMk cId="4233169762" sldId="273"/>
            <ac:grpSpMk id="13" creationId="{88C9B83F-64CD-41C1-925F-A08801FFD0BD}"/>
          </ac:grpSpMkLst>
        </pc:grpChg>
        <pc:grpChg chg="add del">
          <ac:chgData name="Mariela Morales R." userId="64288c4b737cbdf9" providerId="LiveId" clId="{745DB4E9-9AF9-4D07-B466-70681570949D}" dt="2024-03-14T23:03:12.386" v="48" actId="26606"/>
          <ac:grpSpMkLst>
            <pc:docMk/>
            <pc:sldMk cId="4233169762" sldId="273"/>
            <ac:grpSpMk id="14" creationId="{EBE86EA4-C4F1-4465-B306-7A2BC2285926}"/>
          </ac:grpSpMkLst>
        </pc:grpChg>
        <pc:grpChg chg="add del">
          <ac:chgData name="Mariela Morales R." userId="64288c4b737cbdf9" providerId="LiveId" clId="{745DB4E9-9AF9-4D07-B466-70681570949D}" dt="2024-03-14T23:03:12.386" v="48" actId="26606"/>
          <ac:grpSpMkLst>
            <pc:docMk/>
            <pc:sldMk cId="4233169762" sldId="273"/>
            <ac:grpSpMk id="28" creationId="{93657592-CA60-4F45-B1A0-88AA77242087}"/>
          </ac:grpSpMkLst>
        </pc:grpChg>
        <pc:grpChg chg="add del">
          <ac:chgData name="Mariela Morales R." userId="64288c4b737cbdf9" providerId="LiveId" clId="{745DB4E9-9AF9-4D07-B466-70681570949D}" dt="2024-03-14T23:10:02.667" v="134"/>
          <ac:grpSpMkLst>
            <pc:docMk/>
            <pc:sldMk cId="4233169762" sldId="273"/>
            <ac:grpSpMk id="40" creationId="{B4DE830A-B531-4A3B-96F6-0ECE88B08555}"/>
          </ac:grpSpMkLst>
        </pc:grpChg>
        <pc:grpChg chg="add del">
          <ac:chgData name="Mariela Morales R." userId="64288c4b737cbdf9" providerId="LiveId" clId="{745DB4E9-9AF9-4D07-B466-70681570949D}" dt="2024-03-14T23:03:22.034" v="50" actId="26606"/>
          <ac:grpSpMkLst>
            <pc:docMk/>
            <pc:sldMk cId="4233169762" sldId="273"/>
            <ac:grpSpMk id="41" creationId="{4098A4C6-4FFB-4EF4-8317-8110224DBB67}"/>
          </ac:grpSpMkLst>
        </pc:grpChg>
        <pc:grpChg chg="add del">
          <ac:chgData name="Mariela Morales R." userId="64288c4b737cbdf9" providerId="LiveId" clId="{745DB4E9-9AF9-4D07-B466-70681570949D}" dt="2024-03-14T23:04:29.621" v="56" actId="700"/>
          <ac:grpSpMkLst>
            <pc:docMk/>
            <pc:sldMk cId="4233169762" sldId="273"/>
            <ac:grpSpMk id="54" creationId="{4098A4C6-4FFB-4EF4-8317-8110224DBB67}"/>
          </ac:grpSpMkLst>
        </pc:grpChg>
        <pc:picChg chg="del mod ord">
          <ac:chgData name="Mariela Morales R." userId="64288c4b737cbdf9" providerId="LiveId" clId="{745DB4E9-9AF9-4D07-B466-70681570949D}" dt="2024-03-14T23:04:15.246" v="55" actId="478"/>
          <ac:picMkLst>
            <pc:docMk/>
            <pc:sldMk cId="4233169762" sldId="273"/>
            <ac:picMk id="6" creationId="{E690F4EB-4BEC-48B5-8E45-0570458F6785}"/>
          </ac:picMkLst>
        </pc:picChg>
        <pc:picChg chg="del mod ord">
          <ac:chgData name="Mariela Morales R." userId="64288c4b737cbdf9" providerId="LiveId" clId="{745DB4E9-9AF9-4D07-B466-70681570949D}" dt="2024-03-14T23:04:13.662" v="54" actId="478"/>
          <ac:picMkLst>
            <pc:docMk/>
            <pc:sldMk cId="4233169762" sldId="273"/>
            <ac:picMk id="7" creationId="{D90FAC76-24D4-49AD-BFFF-F32C765CFDEA}"/>
          </ac:picMkLst>
        </pc:picChg>
        <pc:picChg chg="add mod">
          <ac:chgData name="Mariela Morales R." userId="64288c4b737cbdf9" providerId="LiveId" clId="{745DB4E9-9AF9-4D07-B466-70681570949D}" dt="2024-03-14T23:05:35.975" v="68" actId="26606"/>
          <ac:picMkLst>
            <pc:docMk/>
            <pc:sldMk cId="4233169762" sldId="273"/>
            <ac:picMk id="8" creationId="{847FCD3F-BC7A-2026-853C-628C05C7366B}"/>
          </ac:picMkLst>
        </pc:picChg>
        <pc:picChg chg="del mod">
          <ac:chgData name="Mariela Morales R." userId="64288c4b737cbdf9" providerId="LiveId" clId="{745DB4E9-9AF9-4D07-B466-70681570949D}" dt="2024-03-14T23:04:12.004" v="53" actId="478"/>
          <ac:picMkLst>
            <pc:docMk/>
            <pc:sldMk cId="4233169762" sldId="273"/>
            <ac:picMk id="9" creationId="{1886ED9E-2BF4-495C-B93C-759F0643BE0E}"/>
          </ac:picMkLst>
        </pc:picChg>
        <pc:cxnChg chg="add del">
          <ac:chgData name="Mariela Morales R." userId="64288c4b737cbdf9" providerId="LiveId" clId="{745DB4E9-9AF9-4D07-B466-70681570949D}" dt="2024-03-14T23:05:35.966" v="67" actId="26606"/>
          <ac:cxnSpMkLst>
            <pc:docMk/>
            <pc:sldMk cId="4233169762" sldId="273"/>
            <ac:cxnSpMk id="25" creationId="{A57C1A16-B8AB-4D99-A195-A38F556A6486}"/>
          </ac:cxnSpMkLst>
        </pc:cxnChg>
        <pc:cxnChg chg="add del">
          <ac:chgData name="Mariela Morales R." userId="64288c4b737cbdf9" providerId="LiveId" clId="{745DB4E9-9AF9-4D07-B466-70681570949D}" dt="2024-03-14T23:05:35.966" v="67" actId="26606"/>
          <ac:cxnSpMkLst>
            <pc:docMk/>
            <pc:sldMk cId="4233169762" sldId="273"/>
            <ac:cxnSpMk id="27" creationId="{F8A9B20B-D1DD-4573-B5EC-558029519236}"/>
          </ac:cxnSpMkLst>
        </pc:cxnChg>
      </pc:sldChg>
      <pc:sldChg chg="addSp delSp modSp mod setBg setClrOvrMap delDesignElem">
        <pc:chgData name="Mariela Morales R." userId="64288c4b737cbdf9" providerId="LiveId" clId="{745DB4E9-9AF9-4D07-B466-70681570949D}" dt="2024-03-14T23:10:30.968" v="138" actId="255"/>
        <pc:sldMkLst>
          <pc:docMk/>
          <pc:sldMk cId="1069819163" sldId="274"/>
        </pc:sldMkLst>
        <pc:spChg chg="mod">
          <ac:chgData name="Mariela Morales R." userId="64288c4b737cbdf9" providerId="LiveId" clId="{745DB4E9-9AF9-4D07-B466-70681570949D}" dt="2024-03-14T23:10:10.518" v="135" actId="26606"/>
          <ac:spMkLst>
            <pc:docMk/>
            <pc:sldMk cId="1069819163" sldId="274"/>
            <ac:spMk id="2" creationId="{D953302A-651F-4983-A3D6-BA07D5204E41}"/>
          </ac:spMkLst>
        </pc:spChg>
        <pc:spChg chg="mod">
          <ac:chgData name="Mariela Morales R." userId="64288c4b737cbdf9" providerId="LiveId" clId="{745DB4E9-9AF9-4D07-B466-70681570949D}" dt="2024-03-14T23:10:30.968" v="138" actId="255"/>
          <ac:spMkLst>
            <pc:docMk/>
            <pc:sldMk cId="1069819163" sldId="274"/>
            <ac:spMk id="3" creationId="{74492AF7-8EAC-4116-AF2A-5F3686B32F7E}"/>
          </ac:spMkLst>
        </pc:spChg>
        <pc:spChg chg="del">
          <ac:chgData name="Mariela Morales R." userId="64288c4b737cbdf9" providerId="LiveId" clId="{745DB4E9-9AF9-4D07-B466-70681570949D}" dt="2024-03-14T23:10:02.667" v="134"/>
          <ac:spMkLst>
            <pc:docMk/>
            <pc:sldMk cId="1069819163" sldId="274"/>
            <ac:spMk id="9" creationId="{3BCB5F6A-9EB0-40B0-9D13-3023E9A20508}"/>
          </ac:spMkLst>
        </pc:spChg>
        <pc:spChg chg="add">
          <ac:chgData name="Mariela Morales R." userId="64288c4b737cbdf9" providerId="LiveId" clId="{745DB4E9-9AF9-4D07-B466-70681570949D}" dt="2024-03-14T23:10:10.518" v="135" actId="26606"/>
          <ac:spMkLst>
            <pc:docMk/>
            <pc:sldMk cId="1069819163" sldId="274"/>
            <ac:spMk id="10" creationId="{2A4588C6-4069-4731-BFB4-10F1E6D37842}"/>
          </ac:spMkLst>
        </pc:spChg>
        <pc:spChg chg="add">
          <ac:chgData name="Mariela Morales R." userId="64288c4b737cbdf9" providerId="LiveId" clId="{745DB4E9-9AF9-4D07-B466-70681570949D}" dt="2024-03-14T23:10:10.518" v="135" actId="26606"/>
          <ac:spMkLst>
            <pc:docMk/>
            <pc:sldMk cId="1069819163" sldId="274"/>
            <ac:spMk id="12" creationId="{23370524-0FE7-41B4-ABCF-7FB26B6CF1F6}"/>
          </ac:spMkLst>
        </pc:spChg>
        <pc:spChg chg="add">
          <ac:chgData name="Mariela Morales R." userId="64288c4b737cbdf9" providerId="LiveId" clId="{745DB4E9-9AF9-4D07-B466-70681570949D}" dt="2024-03-14T23:10:10.518" v="135" actId="26606"/>
          <ac:spMkLst>
            <pc:docMk/>
            <pc:sldMk cId="1069819163" sldId="274"/>
            <ac:spMk id="18" creationId="{4E93B92B-0DD5-4277-9D69-972ABADC3559}"/>
          </ac:spMkLst>
        </pc:spChg>
        <pc:spChg chg="add">
          <ac:chgData name="Mariela Morales R." userId="64288c4b737cbdf9" providerId="LiveId" clId="{745DB4E9-9AF9-4D07-B466-70681570949D}" dt="2024-03-14T23:10:10.518" v="135" actId="26606"/>
          <ac:spMkLst>
            <pc:docMk/>
            <pc:sldMk cId="1069819163" sldId="274"/>
            <ac:spMk id="20" creationId="{7CE87768-354E-4E3F-8202-9F387CF50590}"/>
          </ac:spMkLst>
        </pc:spChg>
        <pc:spChg chg="add">
          <ac:chgData name="Mariela Morales R." userId="64288c4b737cbdf9" providerId="LiveId" clId="{745DB4E9-9AF9-4D07-B466-70681570949D}" dt="2024-03-14T23:10:10.518" v="135" actId="26606"/>
          <ac:spMkLst>
            <pc:docMk/>
            <pc:sldMk cId="1069819163" sldId="274"/>
            <ac:spMk id="22" creationId="{09E5B98F-BD75-4A30-BF72-0A91074702FC}"/>
          </ac:spMkLst>
        </pc:spChg>
        <pc:spChg chg="add">
          <ac:chgData name="Mariela Morales R." userId="64288c4b737cbdf9" providerId="LiveId" clId="{745DB4E9-9AF9-4D07-B466-70681570949D}" dt="2024-03-14T23:10:10.518" v="135" actId="26606"/>
          <ac:spMkLst>
            <pc:docMk/>
            <pc:sldMk cId="1069819163" sldId="274"/>
            <ac:spMk id="24" creationId="{8AAB91E3-41BE-4478-BF23-A24D43E146C5}"/>
          </ac:spMkLst>
        </pc:spChg>
        <pc:spChg chg="add">
          <ac:chgData name="Mariela Morales R." userId="64288c4b737cbdf9" providerId="LiveId" clId="{745DB4E9-9AF9-4D07-B466-70681570949D}" dt="2024-03-14T23:10:10.518" v="135" actId="26606"/>
          <ac:spMkLst>
            <pc:docMk/>
            <pc:sldMk cId="1069819163" sldId="274"/>
            <ac:spMk id="26" creationId="{96DFC7EA-8516-41F1-8ED9-C0A8E1E0862A}"/>
          </ac:spMkLst>
        </pc:spChg>
        <pc:spChg chg="add">
          <ac:chgData name="Mariela Morales R." userId="64288c4b737cbdf9" providerId="LiveId" clId="{745DB4E9-9AF9-4D07-B466-70681570949D}" dt="2024-03-14T23:10:10.518" v="135" actId="26606"/>
          <ac:spMkLst>
            <pc:docMk/>
            <pc:sldMk cId="1069819163" sldId="274"/>
            <ac:spMk id="28" creationId="{E24E972C-8744-4CFA-B783-41EA3CC38199}"/>
          </ac:spMkLst>
        </pc:spChg>
        <pc:spChg chg="add">
          <ac:chgData name="Mariela Morales R." userId="64288c4b737cbdf9" providerId="LiveId" clId="{745DB4E9-9AF9-4D07-B466-70681570949D}" dt="2024-03-14T23:10:10.518" v="135" actId="26606"/>
          <ac:spMkLst>
            <pc:docMk/>
            <pc:sldMk cId="1069819163" sldId="274"/>
            <ac:spMk id="30" creationId="{C7C88F2E-E233-48BA-B85F-D06BA522B790}"/>
          </ac:spMkLst>
        </pc:spChg>
        <pc:picChg chg="mod ord">
          <ac:chgData name="Mariela Morales R." userId="64288c4b737cbdf9" providerId="LiveId" clId="{745DB4E9-9AF9-4D07-B466-70681570949D}" dt="2024-03-14T23:10:10.518" v="135" actId="26606"/>
          <ac:picMkLst>
            <pc:docMk/>
            <pc:sldMk cId="1069819163" sldId="274"/>
            <ac:picMk id="5" creationId="{CFF8CCA0-0E73-3722-6E3B-939094AE9BA0}"/>
          </ac:picMkLst>
        </pc:picChg>
        <pc:cxnChg chg="add">
          <ac:chgData name="Mariela Morales R." userId="64288c4b737cbdf9" providerId="LiveId" clId="{745DB4E9-9AF9-4D07-B466-70681570949D}" dt="2024-03-14T23:10:10.518" v="135" actId="26606"/>
          <ac:cxnSpMkLst>
            <pc:docMk/>
            <pc:sldMk cId="1069819163" sldId="274"/>
            <ac:cxnSpMk id="14" creationId="{E0A9CA40-1F57-4A6D-ACDA-F720AA468CF6}"/>
          </ac:cxnSpMkLst>
        </pc:cxnChg>
        <pc:cxnChg chg="add">
          <ac:chgData name="Mariela Morales R." userId="64288c4b737cbdf9" providerId="LiveId" clId="{745DB4E9-9AF9-4D07-B466-70681570949D}" dt="2024-03-14T23:10:10.518" v="135" actId="26606"/>
          <ac:cxnSpMkLst>
            <pc:docMk/>
            <pc:sldMk cId="1069819163" sldId="274"/>
            <ac:cxnSpMk id="16" creationId="{B2A94EDB-B0FE-4678-8E69-0F137AE3BE6C}"/>
          </ac:cxnSpMkLst>
        </pc:cxnChg>
      </pc:sldChg>
      <pc:sldChg chg="addSp delSp modSp mod delDesignElem">
        <pc:chgData name="Mariela Morales R." userId="64288c4b737cbdf9" providerId="LiveId" clId="{745DB4E9-9AF9-4D07-B466-70681570949D}" dt="2024-03-14T23:10:55.136" v="141" actId="255"/>
        <pc:sldMkLst>
          <pc:docMk/>
          <pc:sldMk cId="3670815381" sldId="275"/>
        </pc:sldMkLst>
        <pc:spChg chg="mod">
          <ac:chgData name="Mariela Morales R." userId="64288c4b737cbdf9" providerId="LiveId" clId="{745DB4E9-9AF9-4D07-B466-70681570949D}" dt="2024-03-14T23:10:40.671" v="139" actId="26606"/>
          <ac:spMkLst>
            <pc:docMk/>
            <pc:sldMk cId="3670815381" sldId="275"/>
            <ac:spMk id="2" creationId="{3CFDF292-B449-410B-BB3B-0A6660CCF470}"/>
          </ac:spMkLst>
        </pc:spChg>
        <pc:spChg chg="mod">
          <ac:chgData name="Mariela Morales R." userId="64288c4b737cbdf9" providerId="LiveId" clId="{745DB4E9-9AF9-4D07-B466-70681570949D}" dt="2024-03-14T23:10:55.136" v="141" actId="255"/>
          <ac:spMkLst>
            <pc:docMk/>
            <pc:sldMk cId="3670815381" sldId="275"/>
            <ac:spMk id="3" creationId="{CFA06505-F90F-440F-84E8-7BAEDDC50C11}"/>
          </ac:spMkLst>
        </pc:spChg>
        <pc:spChg chg="add">
          <ac:chgData name="Mariela Morales R." userId="64288c4b737cbdf9" providerId="LiveId" clId="{745DB4E9-9AF9-4D07-B466-70681570949D}" dt="2024-03-14T23:10:40.671" v="139" actId="26606"/>
          <ac:spMkLst>
            <pc:docMk/>
            <pc:sldMk cId="3670815381" sldId="275"/>
            <ac:spMk id="10" creationId="{3BCB5F6A-9EB0-40B0-9D13-3023E9A20508}"/>
          </ac:spMkLst>
        </pc:spChg>
        <pc:spChg chg="del">
          <ac:chgData name="Mariela Morales R." userId="64288c4b737cbdf9" providerId="LiveId" clId="{745DB4E9-9AF9-4D07-B466-70681570949D}" dt="2024-03-14T23:10:02.667" v="134"/>
          <ac:spMkLst>
            <pc:docMk/>
            <pc:sldMk cId="3670815381" sldId="275"/>
            <ac:spMk id="13" creationId="{3F088236-D655-4F88-B238-E16762358025}"/>
          </ac:spMkLst>
        </pc:spChg>
        <pc:spChg chg="del">
          <ac:chgData name="Mariela Morales R." userId="64288c4b737cbdf9" providerId="LiveId" clId="{745DB4E9-9AF9-4D07-B466-70681570949D}" dt="2024-03-14T23:10:02.667" v="134"/>
          <ac:spMkLst>
            <pc:docMk/>
            <pc:sldMk cId="3670815381" sldId="275"/>
            <ac:spMk id="15" creationId="{3DAC0C92-199E-475C-9390-119A9B027276}"/>
          </ac:spMkLst>
        </pc:spChg>
        <pc:spChg chg="del">
          <ac:chgData name="Mariela Morales R." userId="64288c4b737cbdf9" providerId="LiveId" clId="{745DB4E9-9AF9-4D07-B466-70681570949D}" dt="2024-03-14T23:10:02.667" v="134"/>
          <ac:spMkLst>
            <pc:docMk/>
            <pc:sldMk cId="3670815381" sldId="275"/>
            <ac:spMk id="17" creationId="{C4CFB339-0ED8-4FE2-9EF1-6D1375B8499B}"/>
          </ac:spMkLst>
        </pc:spChg>
        <pc:spChg chg="del">
          <ac:chgData name="Mariela Morales R." userId="64288c4b737cbdf9" providerId="LiveId" clId="{745DB4E9-9AF9-4D07-B466-70681570949D}" dt="2024-03-14T23:10:02.667" v="134"/>
          <ac:spMkLst>
            <pc:docMk/>
            <pc:sldMk cId="3670815381" sldId="275"/>
            <ac:spMk id="19" creationId="{31896C80-2069-4431-9C19-83B913734490}"/>
          </ac:spMkLst>
        </pc:spChg>
        <pc:spChg chg="del">
          <ac:chgData name="Mariela Morales R." userId="64288c4b737cbdf9" providerId="LiveId" clId="{745DB4E9-9AF9-4D07-B466-70681570949D}" dt="2024-03-14T23:10:02.667" v="134"/>
          <ac:spMkLst>
            <pc:docMk/>
            <pc:sldMk cId="3670815381" sldId="275"/>
            <ac:spMk id="21" creationId="{BF120A21-0841-4823-B0C4-28AEBCEF9B78}"/>
          </ac:spMkLst>
        </pc:spChg>
        <pc:spChg chg="del">
          <ac:chgData name="Mariela Morales R." userId="64288c4b737cbdf9" providerId="LiveId" clId="{745DB4E9-9AF9-4D07-B466-70681570949D}" dt="2024-03-14T23:10:02.667" v="134"/>
          <ac:spMkLst>
            <pc:docMk/>
            <pc:sldMk cId="3670815381" sldId="275"/>
            <ac:spMk id="23" creationId="{DBB05BAE-BBD3-4289-899F-A6851503C6B0}"/>
          </ac:spMkLst>
        </pc:spChg>
        <pc:spChg chg="del">
          <ac:chgData name="Mariela Morales R." userId="64288c4b737cbdf9" providerId="LiveId" clId="{745DB4E9-9AF9-4D07-B466-70681570949D}" dt="2024-03-14T23:10:02.667" v="134"/>
          <ac:spMkLst>
            <pc:docMk/>
            <pc:sldMk cId="3670815381" sldId="275"/>
            <ac:spMk id="25" creationId="{9874D11C-36F5-4BBE-A490-019A54E953B0}"/>
          </ac:spMkLst>
        </pc:spChg>
        <pc:picChg chg="mod ord">
          <ac:chgData name="Mariela Morales R." userId="64288c4b737cbdf9" providerId="LiveId" clId="{745DB4E9-9AF9-4D07-B466-70681570949D}" dt="2024-03-14T23:10:40.671" v="139" actId="26606"/>
          <ac:picMkLst>
            <pc:docMk/>
            <pc:sldMk cId="3670815381" sldId="275"/>
            <ac:picMk id="5" creationId="{75C89848-4F0B-5815-C0C6-F40812760D7B}"/>
          </ac:picMkLst>
        </pc:picChg>
        <pc:cxnChg chg="del">
          <ac:chgData name="Mariela Morales R." userId="64288c4b737cbdf9" providerId="LiveId" clId="{745DB4E9-9AF9-4D07-B466-70681570949D}" dt="2024-03-14T23:10:02.667" v="134"/>
          <ac:cxnSpMkLst>
            <pc:docMk/>
            <pc:sldMk cId="3670815381" sldId="275"/>
            <ac:cxnSpMk id="9" creationId="{64FA5DFF-7FE6-4855-84E6-DFA78EE978BD}"/>
          </ac:cxnSpMkLst>
        </pc:cxnChg>
        <pc:cxnChg chg="del">
          <ac:chgData name="Mariela Morales R." userId="64288c4b737cbdf9" providerId="LiveId" clId="{745DB4E9-9AF9-4D07-B466-70681570949D}" dt="2024-03-14T23:10:02.667" v="134"/>
          <ac:cxnSpMkLst>
            <pc:docMk/>
            <pc:sldMk cId="3670815381" sldId="275"/>
            <ac:cxnSpMk id="11" creationId="{2AFD8CBA-54A3-4363-991B-B9C631BBFA74}"/>
          </ac:cxnSpMkLst>
        </pc:cxnChg>
      </pc:sldChg>
      <pc:sldChg chg="delSp delDesignElem">
        <pc:chgData name="Mariela Morales R." userId="64288c4b737cbdf9" providerId="LiveId" clId="{745DB4E9-9AF9-4D07-B466-70681570949D}" dt="2024-03-14T23:10:02.667" v="134"/>
        <pc:sldMkLst>
          <pc:docMk/>
          <pc:sldMk cId="2686270724" sldId="276"/>
        </pc:sldMkLst>
        <pc:spChg chg="del">
          <ac:chgData name="Mariela Morales R." userId="64288c4b737cbdf9" providerId="LiveId" clId="{745DB4E9-9AF9-4D07-B466-70681570949D}" dt="2024-03-14T23:10:02.667" v="134"/>
          <ac:spMkLst>
            <pc:docMk/>
            <pc:sldMk cId="2686270724" sldId="276"/>
            <ac:spMk id="9" creationId="{3BCB5F6A-9EB0-40B0-9D13-3023E9A20508}"/>
          </ac:spMkLst>
        </pc:spChg>
      </pc:sldChg>
      <pc:sldChg chg="modSp">
        <pc:chgData name="Mariela Morales R." userId="64288c4b737cbdf9" providerId="LiveId" clId="{745DB4E9-9AF9-4D07-B466-70681570949D}" dt="2024-03-14T23:10:02.667" v="134"/>
        <pc:sldMkLst>
          <pc:docMk/>
          <pc:sldMk cId="2380042092" sldId="277"/>
        </pc:sldMkLst>
        <pc:spChg chg="mod">
          <ac:chgData name="Mariela Morales R." userId="64288c4b737cbdf9" providerId="LiveId" clId="{745DB4E9-9AF9-4D07-B466-70681570949D}" dt="2024-03-14T23:10:02.667" v="134"/>
          <ac:spMkLst>
            <pc:docMk/>
            <pc:sldMk cId="2380042092" sldId="277"/>
            <ac:spMk id="2" creationId="{C3F5A294-7909-45A3-9436-583966632D27}"/>
          </ac:spMkLst>
        </pc:spChg>
        <pc:spChg chg="mod">
          <ac:chgData name="Mariela Morales R." userId="64288c4b737cbdf9" providerId="LiveId" clId="{745DB4E9-9AF9-4D07-B466-70681570949D}" dt="2024-03-14T23:10:02.667" v="134"/>
          <ac:spMkLst>
            <pc:docMk/>
            <pc:sldMk cId="2380042092" sldId="277"/>
            <ac:spMk id="14" creationId="{04A89A68-CC5B-4DF2-8794-FF1B55AF7FEE}"/>
          </ac:spMkLst>
        </pc:spChg>
        <pc:picChg chg="mod">
          <ac:chgData name="Mariela Morales R." userId="64288c4b737cbdf9" providerId="LiveId" clId="{745DB4E9-9AF9-4D07-B466-70681570949D}" dt="2024-03-14T23:10:02.667" v="134"/>
          <ac:picMkLst>
            <pc:docMk/>
            <pc:sldMk cId="2380042092" sldId="277"/>
            <ac:picMk id="6" creationId="{35EDBC0F-E9CF-A911-72C3-18E8144C60F0}"/>
          </ac:picMkLst>
        </pc:picChg>
      </pc:sldChg>
      <pc:sldChg chg="modSp">
        <pc:chgData name="Mariela Morales R." userId="64288c4b737cbdf9" providerId="LiveId" clId="{745DB4E9-9AF9-4D07-B466-70681570949D}" dt="2024-03-14T23:10:02.667" v="134"/>
        <pc:sldMkLst>
          <pc:docMk/>
          <pc:sldMk cId="2982692447" sldId="279"/>
        </pc:sldMkLst>
        <pc:spChg chg="mod">
          <ac:chgData name="Mariela Morales R." userId="64288c4b737cbdf9" providerId="LiveId" clId="{745DB4E9-9AF9-4D07-B466-70681570949D}" dt="2024-03-14T23:10:02.667" v="134"/>
          <ac:spMkLst>
            <pc:docMk/>
            <pc:sldMk cId="2982692447" sldId="279"/>
            <ac:spMk id="2" creationId="{43CEFF86-CBFC-4CD7-84AC-C3E49F474FB6}"/>
          </ac:spMkLst>
        </pc:spChg>
        <pc:picChg chg="mod">
          <ac:chgData name="Mariela Morales R." userId="64288c4b737cbdf9" providerId="LiveId" clId="{745DB4E9-9AF9-4D07-B466-70681570949D}" dt="2024-03-14T23:10:02.667" v="134"/>
          <ac:picMkLst>
            <pc:docMk/>
            <pc:sldMk cId="2982692447" sldId="279"/>
            <ac:picMk id="11" creationId="{60ABC98E-CF99-B717-1329-FA6AF28883F2}"/>
          </ac:picMkLst>
        </pc:picChg>
        <pc:picChg chg="mod">
          <ac:chgData name="Mariela Morales R." userId="64288c4b737cbdf9" providerId="LiveId" clId="{745DB4E9-9AF9-4D07-B466-70681570949D}" dt="2024-03-14T23:10:02.667" v="134"/>
          <ac:picMkLst>
            <pc:docMk/>
            <pc:sldMk cId="2982692447" sldId="279"/>
            <ac:picMk id="13" creationId="{EA8CB201-35EE-1C2E-370F-576E1E5596D5}"/>
          </ac:picMkLst>
        </pc:picChg>
      </pc:sldChg>
      <pc:sldChg chg="modSp">
        <pc:chgData name="Mariela Morales R." userId="64288c4b737cbdf9" providerId="LiveId" clId="{745DB4E9-9AF9-4D07-B466-70681570949D}" dt="2024-03-14T23:10:02.667" v="134"/>
        <pc:sldMkLst>
          <pc:docMk/>
          <pc:sldMk cId="4139442163" sldId="280"/>
        </pc:sldMkLst>
        <pc:spChg chg="mod">
          <ac:chgData name="Mariela Morales R." userId="64288c4b737cbdf9" providerId="LiveId" clId="{745DB4E9-9AF9-4D07-B466-70681570949D}" dt="2024-03-14T23:10:02.667" v="134"/>
          <ac:spMkLst>
            <pc:docMk/>
            <pc:sldMk cId="4139442163" sldId="280"/>
            <ac:spMk id="2" creationId="{B33715E6-53C6-4AC3-AAF2-115825153F28}"/>
          </ac:spMkLst>
        </pc:spChg>
        <pc:picChg chg="mod">
          <ac:chgData name="Mariela Morales R." userId="64288c4b737cbdf9" providerId="LiveId" clId="{745DB4E9-9AF9-4D07-B466-70681570949D}" dt="2024-03-14T23:10:02.667" v="134"/>
          <ac:picMkLst>
            <pc:docMk/>
            <pc:sldMk cId="4139442163" sldId="280"/>
            <ac:picMk id="11" creationId="{378E3087-E21C-55E0-6EC6-E883EBF6A3B1}"/>
          </ac:picMkLst>
        </pc:picChg>
        <pc:picChg chg="mod">
          <ac:chgData name="Mariela Morales R." userId="64288c4b737cbdf9" providerId="LiveId" clId="{745DB4E9-9AF9-4D07-B466-70681570949D}" dt="2024-03-14T23:10:02.667" v="134"/>
          <ac:picMkLst>
            <pc:docMk/>
            <pc:sldMk cId="4139442163" sldId="280"/>
            <ac:picMk id="13" creationId="{47A457E8-1346-E99B-B116-19FAAD7246E8}"/>
          </ac:picMkLst>
        </pc:picChg>
      </pc:sldChg>
      <pc:sldChg chg="addSp delSp modSp mod setBg setClrOvrMap delDesignElem">
        <pc:chgData name="Mariela Morales R." userId="64288c4b737cbdf9" providerId="LiveId" clId="{745DB4E9-9AF9-4D07-B466-70681570949D}" dt="2024-03-14T23:11:44.101" v="145" actId="255"/>
        <pc:sldMkLst>
          <pc:docMk/>
          <pc:sldMk cId="1328081662" sldId="287"/>
        </pc:sldMkLst>
        <pc:spChg chg="mod">
          <ac:chgData name="Mariela Morales R." userId="64288c4b737cbdf9" providerId="LiveId" clId="{745DB4E9-9AF9-4D07-B466-70681570949D}" dt="2024-03-14T23:11:35.537" v="144" actId="26606"/>
          <ac:spMkLst>
            <pc:docMk/>
            <pc:sldMk cId="1328081662" sldId="287"/>
            <ac:spMk id="2" creationId="{A0E6BFFB-C1A6-4874-ACBF-1B9F585301DF}"/>
          </ac:spMkLst>
        </pc:spChg>
        <pc:spChg chg="mod ord">
          <ac:chgData name="Mariela Morales R." userId="64288c4b737cbdf9" providerId="LiveId" clId="{745DB4E9-9AF9-4D07-B466-70681570949D}" dt="2024-03-14T23:11:44.101" v="145" actId="255"/>
          <ac:spMkLst>
            <pc:docMk/>
            <pc:sldMk cId="1328081662" sldId="287"/>
            <ac:spMk id="13" creationId="{656FC5CC-CBC5-41A4-B965-ECF07E247D23}"/>
          </ac:spMkLst>
        </pc:spChg>
        <pc:spChg chg="del">
          <ac:chgData name="Mariela Morales R." userId="64288c4b737cbdf9" providerId="LiveId" clId="{745DB4E9-9AF9-4D07-B466-70681570949D}" dt="2024-03-14T23:10:02.667" v="134"/>
          <ac:spMkLst>
            <pc:docMk/>
            <pc:sldMk cId="1328081662" sldId="287"/>
            <ac:spMk id="19" creationId="{3BCB5F6A-9EB0-40B0-9D13-3023E9A20508}"/>
          </ac:spMkLst>
        </pc:spChg>
        <pc:spChg chg="add">
          <ac:chgData name="Mariela Morales R." userId="64288c4b737cbdf9" providerId="LiveId" clId="{745DB4E9-9AF9-4D07-B466-70681570949D}" dt="2024-03-14T23:11:35.537" v="144" actId="26606"/>
          <ac:spMkLst>
            <pc:docMk/>
            <pc:sldMk cId="1328081662" sldId="287"/>
            <ac:spMk id="20" creationId="{ECD25CC7-FC66-488C-8D61-0FE7ECF1615F}"/>
          </ac:spMkLst>
        </pc:spChg>
        <pc:picChg chg="mod">
          <ac:chgData name="Mariela Morales R." userId="64288c4b737cbdf9" providerId="LiveId" clId="{745DB4E9-9AF9-4D07-B466-70681570949D}" dt="2024-03-14T23:11:35.537" v="144" actId="26606"/>
          <ac:picMkLst>
            <pc:docMk/>
            <pc:sldMk cId="1328081662" sldId="287"/>
            <ac:picMk id="15" creationId="{6839BE54-C986-0664-8F47-A3DE01CF41D3}"/>
          </ac:picMkLst>
        </pc:picChg>
      </pc:sldChg>
      <pc:sldChg chg="delSp modSp mod delDesignElem">
        <pc:chgData name="Mariela Morales R." userId="64288c4b737cbdf9" providerId="LiveId" clId="{745DB4E9-9AF9-4D07-B466-70681570949D}" dt="2024-03-14T23:11:54.472" v="146" actId="14100"/>
        <pc:sldMkLst>
          <pc:docMk/>
          <pc:sldMk cId="3000022634" sldId="288"/>
        </pc:sldMkLst>
        <pc:spChg chg="mod">
          <ac:chgData name="Mariela Morales R." userId="64288c4b737cbdf9" providerId="LiveId" clId="{745DB4E9-9AF9-4D07-B466-70681570949D}" dt="2024-03-14T23:11:54.472" v="146" actId="14100"/>
          <ac:spMkLst>
            <pc:docMk/>
            <pc:sldMk cId="3000022634" sldId="288"/>
            <ac:spMk id="8" creationId="{ED1C30EA-09F5-46D4-BF2B-A146CC84BB36}"/>
          </ac:spMkLst>
        </pc:spChg>
        <pc:spChg chg="del">
          <ac:chgData name="Mariela Morales R." userId="64288c4b737cbdf9" providerId="LiveId" clId="{745DB4E9-9AF9-4D07-B466-70681570949D}" dt="2024-03-14T23:10:02.667" v="134"/>
          <ac:spMkLst>
            <pc:docMk/>
            <pc:sldMk cId="3000022634" sldId="288"/>
            <ac:spMk id="14" creationId="{3BCB5F6A-9EB0-40B0-9D13-3023E9A20508}"/>
          </ac:spMkLst>
        </pc:spChg>
      </pc:sldChg>
      <pc:sldChg chg="delSp delDesignElem">
        <pc:chgData name="Mariela Morales R." userId="64288c4b737cbdf9" providerId="LiveId" clId="{745DB4E9-9AF9-4D07-B466-70681570949D}" dt="2024-03-14T23:10:02.667" v="134"/>
        <pc:sldMkLst>
          <pc:docMk/>
          <pc:sldMk cId="1711312091" sldId="289"/>
        </pc:sldMkLst>
        <pc:spChg chg="del">
          <ac:chgData name="Mariela Morales R." userId="64288c4b737cbdf9" providerId="LiveId" clId="{745DB4E9-9AF9-4D07-B466-70681570949D}" dt="2024-03-14T23:10:02.667" v="134"/>
          <ac:spMkLst>
            <pc:docMk/>
            <pc:sldMk cId="1711312091" sldId="289"/>
            <ac:spMk id="11" creationId="{3BCB5F6A-9EB0-40B0-9D13-3023E9A20508}"/>
          </ac:spMkLst>
        </pc:spChg>
      </pc:sldChg>
      <pc:sldChg chg="modSp">
        <pc:chgData name="Mariela Morales R." userId="64288c4b737cbdf9" providerId="LiveId" clId="{745DB4E9-9AF9-4D07-B466-70681570949D}" dt="2024-03-14T23:10:02.667" v="134"/>
        <pc:sldMkLst>
          <pc:docMk/>
          <pc:sldMk cId="2335952731" sldId="291"/>
        </pc:sldMkLst>
        <pc:spChg chg="mod">
          <ac:chgData name="Mariela Morales R." userId="64288c4b737cbdf9" providerId="LiveId" clId="{745DB4E9-9AF9-4D07-B466-70681570949D}" dt="2024-03-14T23:10:02.667" v="134"/>
          <ac:spMkLst>
            <pc:docMk/>
            <pc:sldMk cId="2335952731" sldId="291"/>
            <ac:spMk id="3" creationId="{44441C9E-FAB6-493C-A350-B0A3EA5331E4}"/>
          </ac:spMkLst>
        </pc:spChg>
      </pc:sldChg>
      <pc:sldChg chg="delSp modSp mod delDesignElem">
        <pc:chgData name="Mariela Morales R." userId="64288c4b737cbdf9" providerId="LiveId" clId="{745DB4E9-9AF9-4D07-B466-70681570949D}" dt="2024-03-14T23:11:18.939" v="143" actId="255"/>
        <pc:sldMkLst>
          <pc:docMk/>
          <pc:sldMk cId="2875122085" sldId="292"/>
        </pc:sldMkLst>
        <pc:spChg chg="mod">
          <ac:chgData name="Mariela Morales R." userId="64288c4b737cbdf9" providerId="LiveId" clId="{745DB4E9-9AF9-4D07-B466-70681570949D}" dt="2024-03-14T23:11:18.939" v="143" actId="255"/>
          <ac:spMkLst>
            <pc:docMk/>
            <pc:sldMk cId="2875122085" sldId="292"/>
            <ac:spMk id="3" creationId="{A88582C5-03D3-8421-77AA-90A4F3466CBA}"/>
          </ac:spMkLst>
        </pc:spChg>
        <pc:spChg chg="del">
          <ac:chgData name="Mariela Morales R." userId="64288c4b737cbdf9" providerId="LiveId" clId="{745DB4E9-9AF9-4D07-B466-70681570949D}" dt="2024-03-14T23:10:02.667" v="134"/>
          <ac:spMkLst>
            <pc:docMk/>
            <pc:sldMk cId="2875122085" sldId="292"/>
            <ac:spMk id="9" creationId="{3BCB5F6A-9EB0-40B0-9D13-3023E9A20508}"/>
          </ac:spMkLst>
        </pc:spChg>
      </pc:sldChg>
      <pc:sldChg chg="modSp">
        <pc:chgData name="Mariela Morales R." userId="64288c4b737cbdf9" providerId="LiveId" clId="{745DB4E9-9AF9-4D07-B466-70681570949D}" dt="2024-03-14T23:10:02.667" v="134"/>
        <pc:sldMkLst>
          <pc:docMk/>
          <pc:sldMk cId="764539736" sldId="293"/>
        </pc:sldMkLst>
        <pc:spChg chg="mod">
          <ac:chgData name="Mariela Morales R." userId="64288c4b737cbdf9" providerId="LiveId" clId="{745DB4E9-9AF9-4D07-B466-70681570949D}" dt="2024-03-14T23:10:02.667" v="134"/>
          <ac:spMkLst>
            <pc:docMk/>
            <pc:sldMk cId="764539736" sldId="293"/>
            <ac:spMk id="2" creationId="{F30F60AB-4C34-1E4A-7C8B-9026B1155865}"/>
          </ac:spMkLst>
        </pc:spChg>
        <pc:spChg chg="mod">
          <ac:chgData name="Mariela Morales R." userId="64288c4b737cbdf9" providerId="LiveId" clId="{745DB4E9-9AF9-4D07-B466-70681570949D}" dt="2024-03-14T23:10:02.667" v="134"/>
          <ac:spMkLst>
            <pc:docMk/>
            <pc:sldMk cId="764539736" sldId="293"/>
            <ac:spMk id="4" creationId="{E7995EB3-6553-9151-44AC-9B807A1AF7CA}"/>
          </ac:spMkLst>
        </pc:spChg>
        <pc:picChg chg="mod">
          <ac:chgData name="Mariela Morales R." userId="64288c4b737cbdf9" providerId="LiveId" clId="{745DB4E9-9AF9-4D07-B466-70681570949D}" dt="2024-03-14T23:10:02.667" v="134"/>
          <ac:picMkLst>
            <pc:docMk/>
            <pc:sldMk cId="764539736" sldId="293"/>
            <ac:picMk id="6" creationId="{22AA3FC0-2FBF-33CB-5A5F-18F610062ECD}"/>
          </ac:picMkLst>
        </pc:picChg>
      </pc:sldChg>
      <pc:sldChg chg="addSp delSp modSp new mod">
        <pc:chgData name="Mariela Morales R." userId="64288c4b737cbdf9" providerId="LiveId" clId="{745DB4E9-9AF9-4D07-B466-70681570949D}" dt="2024-03-14T23:10:02.667" v="134"/>
        <pc:sldMkLst>
          <pc:docMk/>
          <pc:sldMk cId="3446549" sldId="294"/>
        </pc:sldMkLst>
        <pc:spChg chg="mod">
          <ac:chgData name="Mariela Morales R." userId="64288c4b737cbdf9" providerId="LiveId" clId="{745DB4E9-9AF9-4D07-B466-70681570949D}" dt="2024-03-14T23:10:02.667" v="134"/>
          <ac:spMkLst>
            <pc:docMk/>
            <pc:sldMk cId="3446549" sldId="294"/>
            <ac:spMk id="2" creationId="{DD906D05-F332-E383-8BD9-49A23D2E74ED}"/>
          </ac:spMkLst>
        </pc:spChg>
        <pc:spChg chg="del">
          <ac:chgData name="Mariela Morales R." userId="64288c4b737cbdf9" providerId="LiveId" clId="{745DB4E9-9AF9-4D07-B466-70681570949D}" dt="2024-03-14T22:58:57.002" v="18"/>
          <ac:spMkLst>
            <pc:docMk/>
            <pc:sldMk cId="3446549" sldId="294"/>
            <ac:spMk id="3" creationId="{888E45CC-EB1F-9E38-5F4F-1BE59EA9153D}"/>
          </ac:spMkLst>
        </pc:spChg>
        <pc:graphicFrameChg chg="add mod modGraphic">
          <ac:chgData name="Mariela Morales R." userId="64288c4b737cbdf9" providerId="LiveId" clId="{745DB4E9-9AF9-4D07-B466-70681570949D}" dt="2024-03-14T22:59:40.927" v="43" actId="14100"/>
          <ac:graphicFrameMkLst>
            <pc:docMk/>
            <pc:sldMk cId="3446549" sldId="294"/>
            <ac:graphicFrameMk id="4" creationId="{8D31FC46-FD89-764B-DF02-8329D2B41D31}"/>
          </ac:graphicFrameMkLst>
        </pc:graphicFrameChg>
      </pc:sldChg>
      <pc:sldChg chg="addSp delSp modSp new del mod setBg">
        <pc:chgData name="Mariela Morales R." userId="64288c4b737cbdf9" providerId="LiveId" clId="{745DB4E9-9AF9-4D07-B466-70681570949D}" dt="2024-03-14T22:58:23.679" v="16" actId="680"/>
        <pc:sldMkLst>
          <pc:docMk/>
          <pc:sldMk cId="3035236002" sldId="294"/>
        </pc:sldMkLst>
        <pc:spChg chg="mod">
          <ac:chgData name="Mariela Morales R." userId="64288c4b737cbdf9" providerId="LiveId" clId="{745DB4E9-9AF9-4D07-B466-70681570949D}" dt="2024-03-14T22:58:23.152" v="14" actId="26606"/>
          <ac:spMkLst>
            <pc:docMk/>
            <pc:sldMk cId="3035236002" sldId="294"/>
            <ac:spMk id="2" creationId="{7CD83BCA-2C18-A6AA-3CAF-968D33E7B69C}"/>
          </ac:spMkLst>
        </pc:spChg>
        <pc:spChg chg="add del">
          <ac:chgData name="Mariela Morales R." userId="64288c4b737cbdf9" providerId="LiveId" clId="{745DB4E9-9AF9-4D07-B466-70681570949D}" dt="2024-03-14T22:58:23.397" v="15"/>
          <ac:spMkLst>
            <pc:docMk/>
            <pc:sldMk cId="3035236002" sldId="294"/>
            <ac:spMk id="3" creationId="{3C1EF899-8042-F18E-7D1F-59193312F4E9}"/>
          </ac:spMkLst>
        </pc:spChg>
        <pc:grpChg chg="add del">
          <ac:chgData name="Mariela Morales R." userId="64288c4b737cbdf9" providerId="LiveId" clId="{745DB4E9-9AF9-4D07-B466-70681570949D}" dt="2024-03-14T22:58:23.152" v="14" actId="26606"/>
          <ac:grpSpMkLst>
            <pc:docMk/>
            <pc:sldMk cId="3035236002" sldId="294"/>
            <ac:grpSpMk id="9" creationId="{B4DE830A-B531-4A3B-96F6-0ECE88B08555}"/>
          </ac:grpSpMkLst>
        </pc:grpChg>
        <pc:graphicFrameChg chg="add mod">
          <ac:chgData name="Mariela Morales R." userId="64288c4b737cbdf9" providerId="LiveId" clId="{745DB4E9-9AF9-4D07-B466-70681570949D}" dt="2024-03-14T22:58:23.397" v="15"/>
          <ac:graphicFrameMkLst>
            <pc:docMk/>
            <pc:sldMk cId="3035236002" sldId="294"/>
            <ac:graphicFrameMk id="4" creationId="{4810A732-04F7-D634-0150-73567B271102}"/>
          </ac:graphicFrameMkLst>
        </pc:graphicFrameChg>
        <pc:graphicFrameChg chg="add mod modGraphic">
          <ac:chgData name="Mariela Morales R." userId="64288c4b737cbdf9" providerId="LiveId" clId="{745DB4E9-9AF9-4D07-B466-70681570949D}" dt="2024-03-14T22:58:22.631" v="13" actId="1076"/>
          <ac:graphicFrameMkLst>
            <pc:docMk/>
            <pc:sldMk cId="3035236002" sldId="294"/>
            <ac:graphicFrameMk id="5" creationId="{A7FD8ACB-3FA1-DD49-9E5C-EDDF3775D0C0}"/>
          </ac:graphicFrameMkLst>
        </pc:graphicFrameChg>
      </pc:sldChg>
      <pc:sldChg chg="addSp delSp modSp new mod setBg setClrOvrMap delDesignElem">
        <pc:chgData name="Mariela Morales R." userId="64288c4b737cbdf9" providerId="LiveId" clId="{745DB4E9-9AF9-4D07-B466-70681570949D}" dt="2024-03-14T23:10:02.667" v="134"/>
        <pc:sldMkLst>
          <pc:docMk/>
          <pc:sldMk cId="1789503563" sldId="295"/>
        </pc:sldMkLst>
        <pc:spChg chg="mod ord">
          <ac:chgData name="Mariela Morales R." userId="64288c4b737cbdf9" providerId="LiveId" clId="{745DB4E9-9AF9-4D07-B466-70681570949D}" dt="2024-03-14T23:08:44.869" v="101" actId="20577"/>
          <ac:spMkLst>
            <pc:docMk/>
            <pc:sldMk cId="1789503563" sldId="295"/>
            <ac:spMk id="2" creationId="{8772EE79-CCAC-777A-81E5-CC2D1371446D}"/>
          </ac:spMkLst>
        </pc:spChg>
        <pc:spChg chg="del">
          <ac:chgData name="Mariela Morales R." userId="64288c4b737cbdf9" providerId="LiveId" clId="{745DB4E9-9AF9-4D07-B466-70681570949D}" dt="2024-03-14T23:02:35.658" v="45"/>
          <ac:spMkLst>
            <pc:docMk/>
            <pc:sldMk cId="1789503563" sldId="295"/>
            <ac:spMk id="3" creationId="{B6295716-3282-6212-4C25-33FC73300D58}"/>
          </ac:spMkLst>
        </pc:spChg>
        <pc:spChg chg="del">
          <ac:chgData name="Mariela Morales R." userId="64288c4b737cbdf9" providerId="LiveId" clId="{745DB4E9-9AF9-4D07-B466-70681570949D}" dt="2024-03-14T23:02:50.881" v="46"/>
          <ac:spMkLst>
            <pc:docMk/>
            <pc:sldMk cId="1789503563" sldId="295"/>
            <ac:spMk id="4" creationId="{593B580A-E2D8-2730-5065-AF56E240994E}"/>
          </ac:spMkLst>
        </pc:spChg>
        <pc:spChg chg="add mod">
          <ac:chgData name="Mariela Morales R." userId="64288c4b737cbdf9" providerId="LiveId" clId="{745DB4E9-9AF9-4D07-B466-70681570949D}" dt="2024-03-14T23:09:07.205" v="120" actId="14100"/>
          <ac:spMkLst>
            <pc:docMk/>
            <pc:sldMk cId="1789503563" sldId="295"/>
            <ac:spMk id="25" creationId="{F5330433-C29F-C800-6B39-04CEE2DE3DA5}"/>
          </ac:spMkLst>
        </pc:spChg>
        <pc:spChg chg="add del">
          <ac:chgData name="Mariela Morales R." userId="64288c4b737cbdf9" providerId="LiveId" clId="{745DB4E9-9AF9-4D07-B466-70681570949D}" dt="2024-03-14T23:08:07.804" v="76" actId="26606"/>
          <ac:spMkLst>
            <pc:docMk/>
            <pc:sldMk cId="1789503563" sldId="295"/>
            <ac:spMk id="40" creationId="{421EF85B-9D5A-406B-87FB-229660645472}"/>
          </ac:spMkLst>
        </pc:spChg>
        <pc:spChg chg="add del">
          <ac:chgData name="Mariela Morales R." userId="64288c4b737cbdf9" providerId="LiveId" clId="{745DB4E9-9AF9-4D07-B466-70681570949D}" dt="2024-03-14T23:08:07.804" v="76" actId="26606"/>
          <ac:spMkLst>
            <pc:docMk/>
            <pc:sldMk cId="1789503563" sldId="295"/>
            <ac:spMk id="42" creationId="{02A301F0-F0D0-4DCE-BEED-E3DD0008C0C6}"/>
          </ac:spMkLst>
        </pc:spChg>
        <pc:spChg chg="add del">
          <ac:chgData name="Mariela Morales R." userId="64288c4b737cbdf9" providerId="LiveId" clId="{745DB4E9-9AF9-4D07-B466-70681570949D}" dt="2024-03-14T23:10:02.667" v="134"/>
          <ac:spMkLst>
            <pc:docMk/>
            <pc:sldMk cId="1789503563" sldId="295"/>
            <ac:spMk id="59" creationId="{531A1158-931F-4682-A085-AF74D62041EB}"/>
          </ac:spMkLst>
        </pc:spChg>
        <pc:grpChg chg="add del">
          <ac:chgData name="Mariela Morales R." userId="64288c4b737cbdf9" providerId="LiveId" clId="{745DB4E9-9AF9-4D07-B466-70681570949D}" dt="2024-03-14T23:07:39.114" v="74" actId="26606"/>
          <ac:grpSpMkLst>
            <pc:docMk/>
            <pc:sldMk cId="1789503563" sldId="295"/>
            <ac:grpSpMk id="11" creationId="{4098A4C6-4FFB-4EF4-8317-8110224DBB67}"/>
          </ac:grpSpMkLst>
        </pc:grpChg>
        <pc:grpChg chg="add del">
          <ac:chgData name="Mariela Morales R." userId="64288c4b737cbdf9" providerId="LiveId" clId="{745DB4E9-9AF9-4D07-B466-70681570949D}" dt="2024-03-14T23:08:07.804" v="76" actId="26606"/>
          <ac:grpSpMkLst>
            <pc:docMk/>
            <pc:sldMk cId="1789503563" sldId="295"/>
            <ac:grpSpMk id="28" creationId="{BFF60B97-5EB1-411D-9287-82F79E225F92}"/>
          </ac:grpSpMkLst>
        </pc:grpChg>
        <pc:grpChg chg="add del">
          <ac:chgData name="Mariela Morales R." userId="64288c4b737cbdf9" providerId="LiveId" clId="{745DB4E9-9AF9-4D07-B466-70681570949D}" dt="2024-03-14T23:10:02.667" v="134"/>
          <ac:grpSpMkLst>
            <pc:docMk/>
            <pc:sldMk cId="1789503563" sldId="295"/>
            <ac:grpSpMk id="47" creationId="{BFF60B97-5EB1-411D-9287-82F79E225F92}"/>
          </ac:grpSpMkLst>
        </pc:grpChg>
        <pc:grpChg chg="add del">
          <ac:chgData name="Mariela Morales R." userId="64288c4b737cbdf9" providerId="LiveId" clId="{745DB4E9-9AF9-4D07-B466-70681570949D}" dt="2024-03-14T23:10:02.667" v="134"/>
          <ac:grpSpMkLst>
            <pc:docMk/>
            <pc:sldMk cId="1789503563" sldId="295"/>
            <ac:grpSpMk id="61" creationId="{68CC4534-BAAC-4D5F-9F61-089745A30A82}"/>
          </ac:grpSpMkLst>
        </pc:grpChg>
        <pc:picChg chg="add mod ord">
          <ac:chgData name="Mariela Morales R." userId="64288c4b737cbdf9" providerId="LiveId" clId="{745DB4E9-9AF9-4D07-B466-70681570949D}" dt="2024-03-14T23:08:07.804" v="76" actId="26606"/>
          <ac:picMkLst>
            <pc:docMk/>
            <pc:sldMk cId="1789503563" sldId="295"/>
            <ac:picMk id="3" creationId="{55E3941D-65A2-E3EA-5DAA-1BB554E4887D}"/>
          </ac:picMkLst>
        </pc:picChg>
        <pc:picChg chg="add mod">
          <ac:chgData name="Mariela Morales R." userId="64288c4b737cbdf9" providerId="LiveId" clId="{745DB4E9-9AF9-4D07-B466-70681570949D}" dt="2024-03-14T23:08:07.804" v="76" actId="26606"/>
          <ac:picMkLst>
            <pc:docMk/>
            <pc:sldMk cId="1789503563" sldId="295"/>
            <ac:picMk id="5" creationId="{B4DE4C9B-A7F2-7210-9033-D3A5FAA0E38C}"/>
          </ac:picMkLst>
        </pc:picChg>
        <pc:picChg chg="add mod">
          <ac:chgData name="Mariela Morales R." userId="64288c4b737cbdf9" providerId="LiveId" clId="{745DB4E9-9AF9-4D07-B466-70681570949D}" dt="2024-03-14T23:08:07.804" v="76" actId="26606"/>
          <ac:picMkLst>
            <pc:docMk/>
            <pc:sldMk cId="1789503563" sldId="295"/>
            <ac:picMk id="6" creationId="{FE0A0CBE-F67E-C14A-1A0B-9D8C5656AE7A}"/>
          </ac:picMkLst>
        </pc:picChg>
      </pc:sldChg>
      <pc:sldChg chg="addSp delSp modSp new mod setBg">
        <pc:chgData name="Mariela Morales R." userId="64288c4b737cbdf9" providerId="LiveId" clId="{745DB4E9-9AF9-4D07-B466-70681570949D}" dt="2024-03-14T23:14:09.288" v="187" actId="14100"/>
        <pc:sldMkLst>
          <pc:docMk/>
          <pc:sldMk cId="3537565464" sldId="296"/>
        </pc:sldMkLst>
        <pc:spChg chg="del mod">
          <ac:chgData name="Mariela Morales R." userId="64288c4b737cbdf9" providerId="LiveId" clId="{745DB4E9-9AF9-4D07-B466-70681570949D}" dt="2024-03-14T23:13:58.141" v="185" actId="478"/>
          <ac:spMkLst>
            <pc:docMk/>
            <pc:sldMk cId="3537565464" sldId="296"/>
            <ac:spMk id="2" creationId="{698BD049-6C96-82E6-188A-0C848DB009C4}"/>
          </ac:spMkLst>
        </pc:spChg>
        <pc:spChg chg="mod">
          <ac:chgData name="Mariela Morales R." userId="64288c4b737cbdf9" providerId="LiveId" clId="{745DB4E9-9AF9-4D07-B466-70681570949D}" dt="2024-03-14T23:14:09.288" v="187" actId="14100"/>
          <ac:spMkLst>
            <pc:docMk/>
            <pc:sldMk cId="3537565464" sldId="296"/>
            <ac:spMk id="3" creationId="{8C3B3582-9317-8174-68A3-583BD57FEDEC}"/>
          </ac:spMkLst>
        </pc:spChg>
        <pc:spChg chg="add">
          <ac:chgData name="Mariela Morales R." userId="64288c4b737cbdf9" providerId="LiveId" clId="{745DB4E9-9AF9-4D07-B466-70681570949D}" dt="2024-03-14T23:13:37.093" v="182" actId="26606"/>
          <ac:spMkLst>
            <pc:docMk/>
            <pc:sldMk cId="3537565464" sldId="296"/>
            <ac:spMk id="9" creationId="{3BCB5F6A-9EB0-40B0-9D13-3023E9A20508}"/>
          </ac:spMkLst>
        </pc:spChg>
        <pc:picChg chg="add">
          <ac:chgData name="Mariela Morales R." userId="64288c4b737cbdf9" providerId="LiveId" clId="{745DB4E9-9AF9-4D07-B466-70681570949D}" dt="2024-03-14T23:13:37.093" v="182" actId="26606"/>
          <ac:picMkLst>
            <pc:docMk/>
            <pc:sldMk cId="3537565464" sldId="296"/>
            <ac:picMk id="5" creationId="{C439E78C-38DE-B801-DA34-BD4E2182259B}"/>
          </ac:picMkLst>
        </pc:picChg>
      </pc:sldChg>
      <pc:sldChg chg="modSp new mod">
        <pc:chgData name="Mariela Morales R." userId="64288c4b737cbdf9" providerId="LiveId" clId="{745DB4E9-9AF9-4D07-B466-70681570949D}" dt="2024-03-14T23:34:57.527" v="243" actId="122"/>
        <pc:sldMkLst>
          <pc:docMk/>
          <pc:sldMk cId="703337010" sldId="297"/>
        </pc:sldMkLst>
        <pc:spChg chg="mod">
          <ac:chgData name="Mariela Morales R." userId="64288c4b737cbdf9" providerId="LiveId" clId="{745DB4E9-9AF9-4D07-B466-70681570949D}" dt="2024-03-14T23:34:57.527" v="243" actId="122"/>
          <ac:spMkLst>
            <pc:docMk/>
            <pc:sldMk cId="703337010" sldId="297"/>
            <ac:spMk id="2" creationId="{FF714550-AD4A-D8C9-3B0E-5A3D83F74678}"/>
          </ac:spMkLst>
        </pc:spChg>
      </pc:sldChg>
      <pc:sldChg chg="modSp new mod">
        <pc:chgData name="Mariela Morales R." userId="64288c4b737cbdf9" providerId="LiveId" clId="{745DB4E9-9AF9-4D07-B466-70681570949D}" dt="2024-03-14T23:35:42.781" v="297" actId="122"/>
        <pc:sldMkLst>
          <pc:docMk/>
          <pc:sldMk cId="2225454032" sldId="298"/>
        </pc:sldMkLst>
        <pc:spChg chg="mod">
          <ac:chgData name="Mariela Morales R." userId="64288c4b737cbdf9" providerId="LiveId" clId="{745DB4E9-9AF9-4D07-B466-70681570949D}" dt="2024-03-14T23:35:42.781" v="297" actId="122"/>
          <ac:spMkLst>
            <pc:docMk/>
            <pc:sldMk cId="2225454032" sldId="298"/>
            <ac:spMk id="2" creationId="{EE5D4263-6547-355A-95AA-F28C841FCB4C}"/>
          </ac:spMkLst>
        </pc:spChg>
      </pc:sldChg>
      <pc:sldChg chg="new">
        <pc:chgData name="Mariela Morales R." userId="64288c4b737cbdf9" providerId="LiveId" clId="{745DB4E9-9AF9-4D07-B466-70681570949D}" dt="2024-03-14T23:36:12.983" v="298" actId="680"/>
        <pc:sldMkLst>
          <pc:docMk/>
          <pc:sldMk cId="4244288427" sldId="299"/>
        </pc:sldMkLst>
      </pc:sldChg>
      <pc:sldChg chg="modSp new mod">
        <pc:chgData name="Mariela Morales R." userId="64288c4b737cbdf9" providerId="LiveId" clId="{745DB4E9-9AF9-4D07-B466-70681570949D}" dt="2024-03-14T23:37:05.161" v="365" actId="122"/>
        <pc:sldMkLst>
          <pc:docMk/>
          <pc:sldMk cId="3797939128" sldId="300"/>
        </pc:sldMkLst>
        <pc:spChg chg="mod">
          <ac:chgData name="Mariela Morales R." userId="64288c4b737cbdf9" providerId="LiveId" clId="{745DB4E9-9AF9-4D07-B466-70681570949D}" dt="2024-03-14T23:36:29.409" v="321" actId="122"/>
          <ac:spMkLst>
            <pc:docMk/>
            <pc:sldMk cId="3797939128" sldId="300"/>
            <ac:spMk id="2" creationId="{FBD88CFE-CA2E-32E1-2B98-F8CA84114F8B}"/>
          </ac:spMkLst>
        </pc:spChg>
        <pc:spChg chg="mod">
          <ac:chgData name="Mariela Morales R." userId="64288c4b737cbdf9" providerId="LiveId" clId="{745DB4E9-9AF9-4D07-B466-70681570949D}" dt="2024-03-14T23:37:05.161" v="365" actId="122"/>
          <ac:spMkLst>
            <pc:docMk/>
            <pc:sldMk cId="3797939128" sldId="300"/>
            <ac:spMk id="3" creationId="{2D9CB95D-1FB9-BC7E-013D-62766DDDA072}"/>
          </ac:spMkLst>
        </pc:spChg>
      </pc:sldChg>
      <pc:sldChg chg="modSp new mod">
        <pc:chgData name="Mariela Morales R." userId="64288c4b737cbdf9" providerId="LiveId" clId="{745DB4E9-9AF9-4D07-B466-70681570949D}" dt="2024-03-14T23:44:35.597" v="727" actId="5793"/>
        <pc:sldMkLst>
          <pc:docMk/>
          <pc:sldMk cId="3116579251" sldId="301"/>
        </pc:sldMkLst>
        <pc:spChg chg="mod">
          <ac:chgData name="Mariela Morales R." userId="64288c4b737cbdf9" providerId="LiveId" clId="{745DB4E9-9AF9-4D07-B466-70681570949D}" dt="2024-03-14T23:37:51.647" v="388" actId="122"/>
          <ac:spMkLst>
            <pc:docMk/>
            <pc:sldMk cId="3116579251" sldId="301"/>
            <ac:spMk id="2" creationId="{7CD5F3FA-5CE7-0A2E-0161-EAAF687AD3A6}"/>
          </ac:spMkLst>
        </pc:spChg>
        <pc:spChg chg="mod">
          <ac:chgData name="Mariela Morales R." userId="64288c4b737cbdf9" providerId="LiveId" clId="{745DB4E9-9AF9-4D07-B466-70681570949D}" dt="2024-03-14T23:44:35.597" v="727" actId="5793"/>
          <ac:spMkLst>
            <pc:docMk/>
            <pc:sldMk cId="3116579251" sldId="301"/>
            <ac:spMk id="3" creationId="{004D27E6-F096-E2A8-A037-6FB5AB13166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07D2D9-55E2-41C5-AA4C-AB64AD20136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9FF4845-25AE-4FF9-9AC3-4BA4A281BE3D}">
      <dgm:prSet phldrT="[Texto]"/>
      <dgm:spPr/>
      <dgm:t>
        <a:bodyPr/>
        <a:lstStyle/>
        <a:p>
          <a:r>
            <a:rPr lang="es-CL" dirty="0"/>
            <a:t>PME</a:t>
          </a:r>
        </a:p>
      </dgm:t>
    </dgm:pt>
    <dgm:pt modelId="{CC023591-846C-4555-9D84-56CBEDC5AD9D}" type="parTrans" cxnId="{324F5985-0770-4BE3-ABC0-4A445DCA2681}">
      <dgm:prSet/>
      <dgm:spPr/>
      <dgm:t>
        <a:bodyPr/>
        <a:lstStyle/>
        <a:p>
          <a:endParaRPr lang="es-CL"/>
        </a:p>
      </dgm:t>
    </dgm:pt>
    <dgm:pt modelId="{38291586-D20F-479F-B270-6563EBDB4EB6}" type="sibTrans" cxnId="{324F5985-0770-4BE3-ABC0-4A445DCA2681}">
      <dgm:prSet/>
      <dgm:spPr/>
      <dgm:t>
        <a:bodyPr/>
        <a:lstStyle/>
        <a:p>
          <a:endParaRPr lang="es-CL"/>
        </a:p>
      </dgm:t>
    </dgm:pt>
    <dgm:pt modelId="{1B1C72B5-C236-4972-9237-9D87D9CD8608}">
      <dgm:prSet phldrT="[Texto]"/>
      <dgm:spPr/>
      <dgm:t>
        <a:bodyPr/>
        <a:lstStyle/>
        <a:p>
          <a:r>
            <a:rPr lang="es-CL" dirty="0"/>
            <a:t>Gestión pedagógica</a:t>
          </a:r>
        </a:p>
      </dgm:t>
    </dgm:pt>
    <dgm:pt modelId="{C1DDF783-5E73-4D56-87F7-01741054F7A4}" type="parTrans" cxnId="{40CA2D52-A821-4807-9A39-FDAA294064C9}">
      <dgm:prSet/>
      <dgm:spPr/>
      <dgm:t>
        <a:bodyPr/>
        <a:lstStyle/>
        <a:p>
          <a:endParaRPr lang="es-CL"/>
        </a:p>
      </dgm:t>
    </dgm:pt>
    <dgm:pt modelId="{C0EDC874-CFF3-46F6-9F03-A0E9E0B179D8}" type="sibTrans" cxnId="{40CA2D52-A821-4807-9A39-FDAA294064C9}">
      <dgm:prSet/>
      <dgm:spPr/>
      <dgm:t>
        <a:bodyPr/>
        <a:lstStyle/>
        <a:p>
          <a:endParaRPr lang="es-CL"/>
        </a:p>
      </dgm:t>
    </dgm:pt>
    <dgm:pt modelId="{B93DEB2B-8578-42B0-84E0-40B47FC8CB47}">
      <dgm:prSet phldrT="[Texto]"/>
      <dgm:spPr/>
      <dgm:t>
        <a:bodyPr/>
        <a:lstStyle/>
        <a:p>
          <a:r>
            <a:rPr lang="es-CL" dirty="0"/>
            <a:t>Liderazgo</a:t>
          </a:r>
        </a:p>
      </dgm:t>
    </dgm:pt>
    <dgm:pt modelId="{BD2B1DEA-F38C-4C05-8A51-DF1D96302BB3}" type="parTrans" cxnId="{CCEA15F6-6114-4D09-AEB6-0AC2BF9636B0}">
      <dgm:prSet/>
      <dgm:spPr/>
      <dgm:t>
        <a:bodyPr/>
        <a:lstStyle/>
        <a:p>
          <a:endParaRPr lang="es-CL"/>
        </a:p>
      </dgm:t>
    </dgm:pt>
    <dgm:pt modelId="{C6147C3C-A7F9-4604-A6EB-6CCD55C609F9}" type="sibTrans" cxnId="{CCEA15F6-6114-4D09-AEB6-0AC2BF9636B0}">
      <dgm:prSet/>
      <dgm:spPr/>
      <dgm:t>
        <a:bodyPr/>
        <a:lstStyle/>
        <a:p>
          <a:endParaRPr lang="es-CL"/>
        </a:p>
      </dgm:t>
    </dgm:pt>
    <dgm:pt modelId="{6F98C580-7E7F-4BB9-B9D6-E30296108BB4}">
      <dgm:prSet phldrT="[Texto]"/>
      <dgm:spPr/>
      <dgm:t>
        <a:bodyPr/>
        <a:lstStyle/>
        <a:p>
          <a:r>
            <a:rPr lang="es-CL" dirty="0"/>
            <a:t>Convivencia</a:t>
          </a:r>
        </a:p>
      </dgm:t>
    </dgm:pt>
    <dgm:pt modelId="{1AB8ADF4-CCE1-423E-9ACA-DE2C136A27B6}" type="parTrans" cxnId="{07F169A6-8BB1-48F9-AFA2-CF7A8B5DB6BD}">
      <dgm:prSet/>
      <dgm:spPr/>
      <dgm:t>
        <a:bodyPr/>
        <a:lstStyle/>
        <a:p>
          <a:endParaRPr lang="es-CL"/>
        </a:p>
      </dgm:t>
    </dgm:pt>
    <dgm:pt modelId="{F08F880D-97B1-4DF7-AD2C-3544D9C3F7CC}" type="sibTrans" cxnId="{07F169A6-8BB1-48F9-AFA2-CF7A8B5DB6BD}">
      <dgm:prSet/>
      <dgm:spPr/>
      <dgm:t>
        <a:bodyPr/>
        <a:lstStyle/>
        <a:p>
          <a:endParaRPr lang="es-CL"/>
        </a:p>
      </dgm:t>
    </dgm:pt>
    <dgm:pt modelId="{7D39E7B6-CADE-42FE-8124-63C261D94E71}">
      <dgm:prSet phldrT="[Texto]"/>
      <dgm:spPr/>
      <dgm:t>
        <a:bodyPr/>
        <a:lstStyle/>
        <a:p>
          <a:r>
            <a:rPr lang="es-CL" dirty="0"/>
            <a:t>Gestión recursos</a:t>
          </a:r>
        </a:p>
      </dgm:t>
    </dgm:pt>
    <dgm:pt modelId="{E8894A24-3004-4F8D-8164-2DB6CA36B858}" type="parTrans" cxnId="{374CD177-B14C-4E74-B906-04ED701357DA}">
      <dgm:prSet/>
      <dgm:spPr/>
      <dgm:t>
        <a:bodyPr/>
        <a:lstStyle/>
        <a:p>
          <a:endParaRPr lang="es-CL"/>
        </a:p>
      </dgm:t>
    </dgm:pt>
    <dgm:pt modelId="{FEBA2A07-A11B-4AD1-982E-A7D7D7E725E4}" type="sibTrans" cxnId="{374CD177-B14C-4E74-B906-04ED701357DA}">
      <dgm:prSet/>
      <dgm:spPr/>
      <dgm:t>
        <a:bodyPr/>
        <a:lstStyle/>
        <a:p>
          <a:endParaRPr lang="es-CL"/>
        </a:p>
      </dgm:t>
    </dgm:pt>
    <dgm:pt modelId="{47DBFB60-64F2-4D9F-86B9-731A58ADFB7F}" type="pres">
      <dgm:prSet presAssocID="{B607D2D9-55E2-41C5-AA4C-AB64AD20136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815BFE6-021A-4911-ADA5-1E63A6740586}" type="pres">
      <dgm:prSet presAssocID="{69FF4845-25AE-4FF9-9AC3-4BA4A281BE3D}" presName="centerShape" presStyleLbl="node0" presStyleIdx="0" presStyleCnt="1"/>
      <dgm:spPr/>
    </dgm:pt>
    <dgm:pt modelId="{58F5359A-1A16-4314-9EE4-6D7ABF7FF8B1}" type="pres">
      <dgm:prSet presAssocID="{C1DDF783-5E73-4D56-87F7-01741054F7A4}" presName="parTrans" presStyleLbl="sibTrans2D1" presStyleIdx="0" presStyleCnt="4"/>
      <dgm:spPr/>
    </dgm:pt>
    <dgm:pt modelId="{536603EC-E8F1-4FE7-B97B-C2A07B015CC8}" type="pres">
      <dgm:prSet presAssocID="{C1DDF783-5E73-4D56-87F7-01741054F7A4}" presName="connectorText" presStyleLbl="sibTrans2D1" presStyleIdx="0" presStyleCnt="4"/>
      <dgm:spPr/>
    </dgm:pt>
    <dgm:pt modelId="{5F25FAE0-8766-4CE7-8E49-B2D6718D5489}" type="pres">
      <dgm:prSet presAssocID="{1B1C72B5-C236-4972-9237-9D87D9CD8608}" presName="node" presStyleLbl="node1" presStyleIdx="0" presStyleCnt="4" custScaleX="212303">
        <dgm:presLayoutVars>
          <dgm:bulletEnabled val="1"/>
        </dgm:presLayoutVars>
      </dgm:prSet>
      <dgm:spPr/>
    </dgm:pt>
    <dgm:pt modelId="{8F3EF835-F465-4A6C-B043-4408DAF529D5}" type="pres">
      <dgm:prSet presAssocID="{BD2B1DEA-F38C-4C05-8A51-DF1D96302BB3}" presName="parTrans" presStyleLbl="sibTrans2D1" presStyleIdx="1" presStyleCnt="4"/>
      <dgm:spPr/>
    </dgm:pt>
    <dgm:pt modelId="{91F9639B-E435-482B-94F1-0E3A7BB3E820}" type="pres">
      <dgm:prSet presAssocID="{BD2B1DEA-F38C-4C05-8A51-DF1D96302BB3}" presName="connectorText" presStyleLbl="sibTrans2D1" presStyleIdx="1" presStyleCnt="4"/>
      <dgm:spPr/>
    </dgm:pt>
    <dgm:pt modelId="{15E78EB2-4CCA-463A-B29F-5ADB38AF2B42}" type="pres">
      <dgm:prSet presAssocID="{B93DEB2B-8578-42B0-84E0-40B47FC8CB47}" presName="node" presStyleLbl="node1" presStyleIdx="1" presStyleCnt="4" custScaleX="228626" custRadScaleRad="149797" custRadScaleInc="1435">
        <dgm:presLayoutVars>
          <dgm:bulletEnabled val="1"/>
        </dgm:presLayoutVars>
      </dgm:prSet>
      <dgm:spPr/>
    </dgm:pt>
    <dgm:pt modelId="{F059B386-3B10-4C62-8B04-E49E3FC69B6D}" type="pres">
      <dgm:prSet presAssocID="{1AB8ADF4-CCE1-423E-9ACA-DE2C136A27B6}" presName="parTrans" presStyleLbl="sibTrans2D1" presStyleIdx="2" presStyleCnt="4"/>
      <dgm:spPr/>
    </dgm:pt>
    <dgm:pt modelId="{EAB91521-14C0-4739-B7AF-980AF7FA662C}" type="pres">
      <dgm:prSet presAssocID="{1AB8ADF4-CCE1-423E-9ACA-DE2C136A27B6}" presName="connectorText" presStyleLbl="sibTrans2D1" presStyleIdx="2" presStyleCnt="4"/>
      <dgm:spPr/>
    </dgm:pt>
    <dgm:pt modelId="{34E922BE-3474-442F-8D02-547EDCF36031}" type="pres">
      <dgm:prSet presAssocID="{6F98C580-7E7F-4BB9-B9D6-E30296108BB4}" presName="node" presStyleLbl="node1" presStyleIdx="2" presStyleCnt="4" custScaleX="209016">
        <dgm:presLayoutVars>
          <dgm:bulletEnabled val="1"/>
        </dgm:presLayoutVars>
      </dgm:prSet>
      <dgm:spPr/>
    </dgm:pt>
    <dgm:pt modelId="{8166F299-832A-439A-8704-3AA4EFBFC982}" type="pres">
      <dgm:prSet presAssocID="{E8894A24-3004-4F8D-8164-2DB6CA36B858}" presName="parTrans" presStyleLbl="sibTrans2D1" presStyleIdx="3" presStyleCnt="4"/>
      <dgm:spPr/>
    </dgm:pt>
    <dgm:pt modelId="{7813F580-5215-467A-A870-529AB8893B99}" type="pres">
      <dgm:prSet presAssocID="{E8894A24-3004-4F8D-8164-2DB6CA36B858}" presName="connectorText" presStyleLbl="sibTrans2D1" presStyleIdx="3" presStyleCnt="4"/>
      <dgm:spPr/>
    </dgm:pt>
    <dgm:pt modelId="{70D20DAA-0553-4B5B-B8FB-340CF027A63B}" type="pres">
      <dgm:prSet presAssocID="{7D39E7B6-CADE-42FE-8124-63C261D94E71}" presName="node" presStyleLbl="node1" presStyleIdx="3" presStyleCnt="4" custScaleX="196449" custRadScaleRad="140568" custRadScaleInc="-3822">
        <dgm:presLayoutVars>
          <dgm:bulletEnabled val="1"/>
        </dgm:presLayoutVars>
      </dgm:prSet>
      <dgm:spPr/>
    </dgm:pt>
  </dgm:ptLst>
  <dgm:cxnLst>
    <dgm:cxn modelId="{67211006-60D8-44AA-9B80-59E9971FDB75}" type="presOf" srcId="{1B1C72B5-C236-4972-9237-9D87D9CD8608}" destId="{5F25FAE0-8766-4CE7-8E49-B2D6718D5489}" srcOrd="0" destOrd="0" presId="urn:microsoft.com/office/officeart/2005/8/layout/radial5"/>
    <dgm:cxn modelId="{E23CE706-423B-440D-AE88-8B60C0E99905}" type="presOf" srcId="{B93DEB2B-8578-42B0-84E0-40B47FC8CB47}" destId="{15E78EB2-4CCA-463A-B29F-5ADB38AF2B42}" srcOrd="0" destOrd="0" presId="urn:microsoft.com/office/officeart/2005/8/layout/radial5"/>
    <dgm:cxn modelId="{12393D1A-436D-477B-9077-32B34D7CFED3}" type="presOf" srcId="{C1DDF783-5E73-4D56-87F7-01741054F7A4}" destId="{58F5359A-1A16-4314-9EE4-6D7ABF7FF8B1}" srcOrd="0" destOrd="0" presId="urn:microsoft.com/office/officeart/2005/8/layout/radial5"/>
    <dgm:cxn modelId="{9287562F-0ECC-42CF-831A-4ADFD77399B9}" type="presOf" srcId="{1AB8ADF4-CCE1-423E-9ACA-DE2C136A27B6}" destId="{F059B386-3B10-4C62-8B04-E49E3FC69B6D}" srcOrd="0" destOrd="0" presId="urn:microsoft.com/office/officeart/2005/8/layout/radial5"/>
    <dgm:cxn modelId="{40CA2D52-A821-4807-9A39-FDAA294064C9}" srcId="{69FF4845-25AE-4FF9-9AC3-4BA4A281BE3D}" destId="{1B1C72B5-C236-4972-9237-9D87D9CD8608}" srcOrd="0" destOrd="0" parTransId="{C1DDF783-5E73-4D56-87F7-01741054F7A4}" sibTransId="{C0EDC874-CFF3-46F6-9F03-A0E9E0B179D8}"/>
    <dgm:cxn modelId="{374CD177-B14C-4E74-B906-04ED701357DA}" srcId="{69FF4845-25AE-4FF9-9AC3-4BA4A281BE3D}" destId="{7D39E7B6-CADE-42FE-8124-63C261D94E71}" srcOrd="3" destOrd="0" parTransId="{E8894A24-3004-4F8D-8164-2DB6CA36B858}" sibTransId="{FEBA2A07-A11B-4AD1-982E-A7D7D7E725E4}"/>
    <dgm:cxn modelId="{034DB25A-D1F8-4EE0-AF13-33287D8BB4D8}" type="presOf" srcId="{BD2B1DEA-F38C-4C05-8A51-DF1D96302BB3}" destId="{8F3EF835-F465-4A6C-B043-4408DAF529D5}" srcOrd="0" destOrd="0" presId="urn:microsoft.com/office/officeart/2005/8/layout/radial5"/>
    <dgm:cxn modelId="{324F5985-0770-4BE3-ABC0-4A445DCA2681}" srcId="{B607D2D9-55E2-41C5-AA4C-AB64AD20136D}" destId="{69FF4845-25AE-4FF9-9AC3-4BA4A281BE3D}" srcOrd="0" destOrd="0" parTransId="{CC023591-846C-4555-9D84-56CBEDC5AD9D}" sibTransId="{38291586-D20F-479F-B270-6563EBDB4EB6}"/>
    <dgm:cxn modelId="{3AEF679A-A46A-4569-89FA-33EC327C5726}" type="presOf" srcId="{C1DDF783-5E73-4D56-87F7-01741054F7A4}" destId="{536603EC-E8F1-4FE7-B97B-C2A07B015CC8}" srcOrd="1" destOrd="0" presId="urn:microsoft.com/office/officeart/2005/8/layout/radial5"/>
    <dgm:cxn modelId="{4B81929C-65C5-4BCB-A64E-5E98922A3FD0}" type="presOf" srcId="{6F98C580-7E7F-4BB9-B9D6-E30296108BB4}" destId="{34E922BE-3474-442F-8D02-547EDCF36031}" srcOrd="0" destOrd="0" presId="urn:microsoft.com/office/officeart/2005/8/layout/radial5"/>
    <dgm:cxn modelId="{02B675A3-46E5-41E7-BA18-5F0E2DA7EA3E}" type="presOf" srcId="{69FF4845-25AE-4FF9-9AC3-4BA4A281BE3D}" destId="{A815BFE6-021A-4911-ADA5-1E63A6740586}" srcOrd="0" destOrd="0" presId="urn:microsoft.com/office/officeart/2005/8/layout/radial5"/>
    <dgm:cxn modelId="{B37F21A6-A5C9-48EB-B5B5-9EF1EAF01CE9}" type="presOf" srcId="{B607D2D9-55E2-41C5-AA4C-AB64AD20136D}" destId="{47DBFB60-64F2-4D9F-86B9-731A58ADFB7F}" srcOrd="0" destOrd="0" presId="urn:microsoft.com/office/officeart/2005/8/layout/radial5"/>
    <dgm:cxn modelId="{07F169A6-8BB1-48F9-AFA2-CF7A8B5DB6BD}" srcId="{69FF4845-25AE-4FF9-9AC3-4BA4A281BE3D}" destId="{6F98C580-7E7F-4BB9-B9D6-E30296108BB4}" srcOrd="2" destOrd="0" parTransId="{1AB8ADF4-CCE1-423E-9ACA-DE2C136A27B6}" sibTransId="{F08F880D-97B1-4DF7-AD2C-3544D9C3F7CC}"/>
    <dgm:cxn modelId="{1D1C9ACA-341B-435F-AB8E-EFC550C3B79E}" type="presOf" srcId="{E8894A24-3004-4F8D-8164-2DB6CA36B858}" destId="{7813F580-5215-467A-A870-529AB8893B99}" srcOrd="1" destOrd="0" presId="urn:microsoft.com/office/officeart/2005/8/layout/radial5"/>
    <dgm:cxn modelId="{B6669ED8-C629-402C-8926-8C784B689BCC}" type="presOf" srcId="{1AB8ADF4-CCE1-423E-9ACA-DE2C136A27B6}" destId="{EAB91521-14C0-4739-B7AF-980AF7FA662C}" srcOrd="1" destOrd="0" presId="urn:microsoft.com/office/officeart/2005/8/layout/radial5"/>
    <dgm:cxn modelId="{7C3432E7-841B-4AC1-8A86-5BF159E4418B}" type="presOf" srcId="{BD2B1DEA-F38C-4C05-8A51-DF1D96302BB3}" destId="{91F9639B-E435-482B-94F1-0E3A7BB3E820}" srcOrd="1" destOrd="0" presId="urn:microsoft.com/office/officeart/2005/8/layout/radial5"/>
    <dgm:cxn modelId="{70693CF2-B67A-4F12-9419-FDC158914167}" type="presOf" srcId="{E8894A24-3004-4F8D-8164-2DB6CA36B858}" destId="{8166F299-832A-439A-8704-3AA4EFBFC982}" srcOrd="0" destOrd="0" presId="urn:microsoft.com/office/officeart/2005/8/layout/radial5"/>
    <dgm:cxn modelId="{CCEA15F6-6114-4D09-AEB6-0AC2BF9636B0}" srcId="{69FF4845-25AE-4FF9-9AC3-4BA4A281BE3D}" destId="{B93DEB2B-8578-42B0-84E0-40B47FC8CB47}" srcOrd="1" destOrd="0" parTransId="{BD2B1DEA-F38C-4C05-8A51-DF1D96302BB3}" sibTransId="{C6147C3C-A7F9-4604-A6EB-6CCD55C609F9}"/>
    <dgm:cxn modelId="{9F1A9EFA-58A8-401C-BB1C-3EE3EAB19D39}" type="presOf" srcId="{7D39E7B6-CADE-42FE-8124-63C261D94E71}" destId="{70D20DAA-0553-4B5B-B8FB-340CF027A63B}" srcOrd="0" destOrd="0" presId="urn:microsoft.com/office/officeart/2005/8/layout/radial5"/>
    <dgm:cxn modelId="{C29C1C70-5E7E-4BC9-8D4C-E6CF3F33AB4A}" type="presParOf" srcId="{47DBFB60-64F2-4D9F-86B9-731A58ADFB7F}" destId="{A815BFE6-021A-4911-ADA5-1E63A6740586}" srcOrd="0" destOrd="0" presId="urn:microsoft.com/office/officeart/2005/8/layout/radial5"/>
    <dgm:cxn modelId="{0C1987B0-44EE-488D-85D4-224E9F29255D}" type="presParOf" srcId="{47DBFB60-64F2-4D9F-86B9-731A58ADFB7F}" destId="{58F5359A-1A16-4314-9EE4-6D7ABF7FF8B1}" srcOrd="1" destOrd="0" presId="urn:microsoft.com/office/officeart/2005/8/layout/radial5"/>
    <dgm:cxn modelId="{6463A75F-16A0-4EFE-A4FC-D75A33EC3E72}" type="presParOf" srcId="{58F5359A-1A16-4314-9EE4-6D7ABF7FF8B1}" destId="{536603EC-E8F1-4FE7-B97B-C2A07B015CC8}" srcOrd="0" destOrd="0" presId="urn:microsoft.com/office/officeart/2005/8/layout/radial5"/>
    <dgm:cxn modelId="{C0510A94-5506-4EC4-9CFB-EF9AEBD7589C}" type="presParOf" srcId="{47DBFB60-64F2-4D9F-86B9-731A58ADFB7F}" destId="{5F25FAE0-8766-4CE7-8E49-B2D6718D5489}" srcOrd="2" destOrd="0" presId="urn:microsoft.com/office/officeart/2005/8/layout/radial5"/>
    <dgm:cxn modelId="{B24FC087-F8B4-4A84-97D8-A960E7817E88}" type="presParOf" srcId="{47DBFB60-64F2-4D9F-86B9-731A58ADFB7F}" destId="{8F3EF835-F465-4A6C-B043-4408DAF529D5}" srcOrd="3" destOrd="0" presId="urn:microsoft.com/office/officeart/2005/8/layout/radial5"/>
    <dgm:cxn modelId="{639FE163-B59E-4973-8B6B-D0420ED2BF59}" type="presParOf" srcId="{8F3EF835-F465-4A6C-B043-4408DAF529D5}" destId="{91F9639B-E435-482B-94F1-0E3A7BB3E820}" srcOrd="0" destOrd="0" presId="urn:microsoft.com/office/officeart/2005/8/layout/radial5"/>
    <dgm:cxn modelId="{8B845221-C78A-40F1-BBAC-9E8D801421D4}" type="presParOf" srcId="{47DBFB60-64F2-4D9F-86B9-731A58ADFB7F}" destId="{15E78EB2-4CCA-463A-B29F-5ADB38AF2B42}" srcOrd="4" destOrd="0" presId="urn:microsoft.com/office/officeart/2005/8/layout/radial5"/>
    <dgm:cxn modelId="{D20F6A83-A774-4F3D-9E74-A6B7247B4FB4}" type="presParOf" srcId="{47DBFB60-64F2-4D9F-86B9-731A58ADFB7F}" destId="{F059B386-3B10-4C62-8B04-E49E3FC69B6D}" srcOrd="5" destOrd="0" presId="urn:microsoft.com/office/officeart/2005/8/layout/radial5"/>
    <dgm:cxn modelId="{BF2FD0D6-A5D5-48EE-B9C9-A8B698753C4D}" type="presParOf" srcId="{F059B386-3B10-4C62-8B04-E49E3FC69B6D}" destId="{EAB91521-14C0-4739-B7AF-980AF7FA662C}" srcOrd="0" destOrd="0" presId="urn:microsoft.com/office/officeart/2005/8/layout/radial5"/>
    <dgm:cxn modelId="{6E8034B4-789D-4CC5-8DD5-26C4860E1E4E}" type="presParOf" srcId="{47DBFB60-64F2-4D9F-86B9-731A58ADFB7F}" destId="{34E922BE-3474-442F-8D02-547EDCF36031}" srcOrd="6" destOrd="0" presId="urn:microsoft.com/office/officeart/2005/8/layout/radial5"/>
    <dgm:cxn modelId="{D16E92F3-E774-4A42-8D47-D63C19F98D6B}" type="presParOf" srcId="{47DBFB60-64F2-4D9F-86B9-731A58ADFB7F}" destId="{8166F299-832A-439A-8704-3AA4EFBFC982}" srcOrd="7" destOrd="0" presId="urn:microsoft.com/office/officeart/2005/8/layout/radial5"/>
    <dgm:cxn modelId="{370652E9-4F57-4E98-AE50-983671D3F294}" type="presParOf" srcId="{8166F299-832A-439A-8704-3AA4EFBFC982}" destId="{7813F580-5215-467A-A870-529AB8893B99}" srcOrd="0" destOrd="0" presId="urn:microsoft.com/office/officeart/2005/8/layout/radial5"/>
    <dgm:cxn modelId="{C7CA3156-6CAC-49B1-91C2-ACA0320249E5}" type="presParOf" srcId="{47DBFB60-64F2-4D9F-86B9-731A58ADFB7F}" destId="{70D20DAA-0553-4B5B-B8FB-340CF027A63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5BFE6-021A-4911-ADA5-1E63A6740586}">
      <dsp:nvSpPr>
        <dsp:cNvPr id="0" name=""/>
        <dsp:cNvSpPr/>
      </dsp:nvSpPr>
      <dsp:spPr>
        <a:xfrm>
          <a:off x="3938548" y="1409645"/>
          <a:ext cx="1004563" cy="10045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700" kern="1200" dirty="0"/>
            <a:t>PME</a:t>
          </a:r>
        </a:p>
      </dsp:txBody>
      <dsp:txXfrm>
        <a:off x="4085663" y="1556760"/>
        <a:ext cx="710333" cy="710333"/>
      </dsp:txXfrm>
    </dsp:sp>
    <dsp:sp modelId="{58F5359A-1A16-4314-9EE4-6D7ABF7FF8B1}">
      <dsp:nvSpPr>
        <dsp:cNvPr id="0" name=""/>
        <dsp:cNvSpPr/>
      </dsp:nvSpPr>
      <dsp:spPr>
        <a:xfrm rot="16200000">
          <a:off x="4334112" y="1043557"/>
          <a:ext cx="213434" cy="3415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500" kern="1200"/>
        </a:p>
      </dsp:txBody>
      <dsp:txXfrm>
        <a:off x="4366127" y="1143882"/>
        <a:ext cx="149404" cy="204931"/>
      </dsp:txXfrm>
    </dsp:sp>
    <dsp:sp modelId="{5F25FAE0-8766-4CE7-8E49-B2D6718D5489}">
      <dsp:nvSpPr>
        <dsp:cNvPr id="0" name=""/>
        <dsp:cNvSpPr/>
      </dsp:nvSpPr>
      <dsp:spPr>
        <a:xfrm>
          <a:off x="3374470" y="2375"/>
          <a:ext cx="2132718" cy="10045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Gestión pedagógica</a:t>
          </a:r>
        </a:p>
      </dsp:txBody>
      <dsp:txXfrm>
        <a:off x="3686799" y="149490"/>
        <a:ext cx="1508060" cy="710333"/>
      </dsp:txXfrm>
    </dsp:sp>
    <dsp:sp modelId="{8F3EF835-F465-4A6C-B043-4408DAF529D5}">
      <dsp:nvSpPr>
        <dsp:cNvPr id="0" name=""/>
        <dsp:cNvSpPr/>
      </dsp:nvSpPr>
      <dsp:spPr>
        <a:xfrm rot="38745">
          <a:off x="5043765" y="1749314"/>
          <a:ext cx="242596" cy="3415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500" kern="1200"/>
        </a:p>
      </dsp:txBody>
      <dsp:txXfrm>
        <a:off x="5043767" y="1817214"/>
        <a:ext cx="169817" cy="204931"/>
      </dsp:txXfrm>
    </dsp:sp>
    <dsp:sp modelId="{15E78EB2-4CCA-463A-B29F-5ADB38AF2B42}">
      <dsp:nvSpPr>
        <dsp:cNvPr id="0" name=""/>
        <dsp:cNvSpPr/>
      </dsp:nvSpPr>
      <dsp:spPr>
        <a:xfrm>
          <a:off x="5400398" y="1433403"/>
          <a:ext cx="2296693" cy="10045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Liderazgo</a:t>
          </a:r>
        </a:p>
      </dsp:txBody>
      <dsp:txXfrm>
        <a:off x="5736741" y="1580518"/>
        <a:ext cx="1624007" cy="710333"/>
      </dsp:txXfrm>
    </dsp:sp>
    <dsp:sp modelId="{F059B386-3B10-4C62-8B04-E49E3FC69B6D}">
      <dsp:nvSpPr>
        <dsp:cNvPr id="0" name=""/>
        <dsp:cNvSpPr/>
      </dsp:nvSpPr>
      <dsp:spPr>
        <a:xfrm rot="5400000">
          <a:off x="4334112" y="2438746"/>
          <a:ext cx="213434" cy="3415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500" kern="1200"/>
        </a:p>
      </dsp:txBody>
      <dsp:txXfrm>
        <a:off x="4366127" y="2475041"/>
        <a:ext cx="149404" cy="204931"/>
      </dsp:txXfrm>
    </dsp:sp>
    <dsp:sp modelId="{34E922BE-3474-442F-8D02-547EDCF36031}">
      <dsp:nvSpPr>
        <dsp:cNvPr id="0" name=""/>
        <dsp:cNvSpPr/>
      </dsp:nvSpPr>
      <dsp:spPr>
        <a:xfrm>
          <a:off x="3390980" y="2816916"/>
          <a:ext cx="2099698" cy="10045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Convivencia</a:t>
          </a:r>
        </a:p>
      </dsp:txBody>
      <dsp:txXfrm>
        <a:off x="3698474" y="2964031"/>
        <a:ext cx="1484710" cy="710333"/>
      </dsp:txXfrm>
    </dsp:sp>
    <dsp:sp modelId="{8166F299-832A-439A-8704-3AA4EFBFC982}">
      <dsp:nvSpPr>
        <dsp:cNvPr id="0" name=""/>
        <dsp:cNvSpPr/>
      </dsp:nvSpPr>
      <dsp:spPr>
        <a:xfrm rot="10696806">
          <a:off x="3571058" y="1763365"/>
          <a:ext cx="259928" cy="3415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500" kern="1200"/>
        </a:p>
      </dsp:txBody>
      <dsp:txXfrm rot="10800000">
        <a:off x="3649018" y="1830505"/>
        <a:ext cx="181950" cy="204931"/>
      </dsp:txXfrm>
    </dsp:sp>
    <dsp:sp modelId="{70D20DAA-0553-4B5B-B8FB-340CF027A63B}">
      <dsp:nvSpPr>
        <dsp:cNvPr id="0" name=""/>
        <dsp:cNvSpPr/>
      </dsp:nvSpPr>
      <dsp:spPr>
        <a:xfrm>
          <a:off x="1476821" y="1469017"/>
          <a:ext cx="1973454" cy="10045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Gestión recursos</a:t>
          </a:r>
        </a:p>
      </dsp:txBody>
      <dsp:txXfrm>
        <a:off x="1765827" y="1616132"/>
        <a:ext cx="1395442" cy="710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2D65-B53B-45BF-970D-8631595CB5C5}" type="datetimeFigureOut">
              <a:rPr lang="es-CL" smtClean="0"/>
              <a:t>18-03-2024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58B4-41CF-4EE9-8D1D-1068C3FD8D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7236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2D65-B53B-45BF-970D-8631595CB5C5}" type="datetimeFigureOut">
              <a:rPr lang="es-CL" smtClean="0"/>
              <a:t>18-03-2024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58B4-41CF-4EE9-8D1D-1068C3FD8D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6748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2D65-B53B-45BF-970D-8631595CB5C5}" type="datetimeFigureOut">
              <a:rPr lang="es-CL" smtClean="0"/>
              <a:t>18-03-2024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58B4-41CF-4EE9-8D1D-1068C3FD8D61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912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2D65-B53B-45BF-970D-8631595CB5C5}" type="datetimeFigureOut">
              <a:rPr lang="es-CL" smtClean="0"/>
              <a:t>18-03-2024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58B4-41CF-4EE9-8D1D-1068C3FD8D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795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2D65-B53B-45BF-970D-8631595CB5C5}" type="datetimeFigureOut">
              <a:rPr lang="es-CL" smtClean="0"/>
              <a:t>18-03-2024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58B4-41CF-4EE9-8D1D-1068C3FD8D61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9486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2D65-B53B-45BF-970D-8631595CB5C5}" type="datetimeFigureOut">
              <a:rPr lang="es-CL" smtClean="0"/>
              <a:t>18-03-2024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58B4-41CF-4EE9-8D1D-1068C3FD8D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0205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2D65-B53B-45BF-970D-8631595CB5C5}" type="datetimeFigureOut">
              <a:rPr lang="es-CL" smtClean="0"/>
              <a:t>18-03-2024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58B4-41CF-4EE9-8D1D-1068C3FD8D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481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2D65-B53B-45BF-970D-8631595CB5C5}" type="datetimeFigureOut">
              <a:rPr lang="es-CL" smtClean="0"/>
              <a:t>18-03-2024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58B4-41CF-4EE9-8D1D-1068C3FD8D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208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2D65-B53B-45BF-970D-8631595CB5C5}" type="datetimeFigureOut">
              <a:rPr lang="es-CL" smtClean="0"/>
              <a:t>18-03-2024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58B4-41CF-4EE9-8D1D-1068C3FD8D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4309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2D65-B53B-45BF-970D-8631595CB5C5}" type="datetimeFigureOut">
              <a:rPr lang="es-CL" smtClean="0"/>
              <a:t>18-03-2024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58B4-41CF-4EE9-8D1D-1068C3FD8D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778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2D65-B53B-45BF-970D-8631595CB5C5}" type="datetimeFigureOut">
              <a:rPr lang="es-CL" smtClean="0"/>
              <a:t>18-03-2024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58B4-41CF-4EE9-8D1D-1068C3FD8D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30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2D65-B53B-45BF-970D-8631595CB5C5}" type="datetimeFigureOut">
              <a:rPr lang="es-CL" smtClean="0"/>
              <a:t>18-03-2024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58B4-41CF-4EE9-8D1D-1068C3FD8D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2559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2D65-B53B-45BF-970D-8631595CB5C5}" type="datetimeFigureOut">
              <a:rPr lang="es-CL" smtClean="0"/>
              <a:t>18-03-2024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58B4-41CF-4EE9-8D1D-1068C3FD8D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750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2D65-B53B-45BF-970D-8631595CB5C5}" type="datetimeFigureOut">
              <a:rPr lang="es-CL" smtClean="0"/>
              <a:t>18-03-2024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58B4-41CF-4EE9-8D1D-1068C3FD8D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057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2D65-B53B-45BF-970D-8631595CB5C5}" type="datetimeFigureOut">
              <a:rPr lang="es-CL" smtClean="0"/>
              <a:t>18-03-2024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58B4-41CF-4EE9-8D1D-1068C3FD8D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140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58B4-41CF-4EE9-8D1D-1068C3FD8D61}" type="slidenum">
              <a:rPr lang="es-CL" smtClean="0"/>
              <a:t>‹Nº›</a:t>
            </a:fld>
            <a:endParaRPr lang="es-C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2D65-B53B-45BF-970D-8631595CB5C5}" type="datetimeFigureOut">
              <a:rPr lang="es-CL" smtClean="0"/>
              <a:t>18-03-2024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7920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32D65-B53B-45BF-970D-8631595CB5C5}" type="datetimeFigureOut">
              <a:rPr lang="es-CL" smtClean="0"/>
              <a:t>18-03-2024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24558B4-41CF-4EE9-8D1D-1068C3FD8D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416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F1782-C0D4-4AEC-8E46-ABE5E02F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55" y="1261330"/>
            <a:ext cx="3497565" cy="384505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2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5400" b="1" i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CUENTA PUBLICA 2023</a:t>
            </a:r>
            <a:br>
              <a:rPr lang="en-US" sz="5400" b="1" i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5400" b="1" i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sz="2400" b="1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847FCD3F-BC7A-2026-853C-628C05C73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62757" y="1261330"/>
            <a:ext cx="4513200" cy="4335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3169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35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39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E6BFFB-C1A6-4874-ACBF-1B9F58530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3843375" cy="55456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ACCIONES PASTORAL</a:t>
            </a:r>
            <a:b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(Estudiantes, padres y Madres, docentes)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656FC5CC-CBC5-41A4-B965-ECF07E247D23}"/>
              </a:ext>
            </a:extLst>
          </p:cNvPr>
          <p:cNvSpPr/>
          <p:nvPr/>
        </p:nvSpPr>
        <p:spPr>
          <a:xfrm>
            <a:off x="6116084" y="609600"/>
            <a:ext cx="5511296" cy="554566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 err="1">
                <a:solidFill>
                  <a:srgbClr val="FFFFFF"/>
                </a:solidFill>
              </a:rPr>
              <a:t>Catequesis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primera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comunión</a:t>
            </a:r>
            <a:endParaRPr lang="en-US" sz="2400" dirty="0">
              <a:solidFill>
                <a:srgbClr val="FFFFFF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 err="1">
                <a:solidFill>
                  <a:srgbClr val="FFFFFF"/>
                </a:solidFill>
              </a:rPr>
              <a:t>Catequesis</a:t>
            </a:r>
            <a:r>
              <a:rPr lang="en-US" sz="2400" dirty="0">
                <a:solidFill>
                  <a:srgbClr val="FFFFFF"/>
                </a:solidFill>
              </a:rPr>
              <a:t> de </a:t>
            </a:r>
            <a:r>
              <a:rPr lang="en-US" sz="2400" dirty="0" err="1">
                <a:solidFill>
                  <a:srgbClr val="FFFFFF"/>
                </a:solidFill>
              </a:rPr>
              <a:t>confirmación</a:t>
            </a:r>
            <a:endParaRPr lang="en-US" sz="2400" dirty="0">
              <a:solidFill>
                <a:srgbClr val="FFFFFF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rgbClr val="FFFFFF"/>
                </a:solidFill>
              </a:rPr>
              <a:t>Pastoral de padres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 err="1">
                <a:solidFill>
                  <a:srgbClr val="FFFFFF"/>
                </a:solidFill>
              </a:rPr>
              <a:t>Celebraciones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litúrgicas</a:t>
            </a:r>
            <a:endParaRPr lang="en-US" sz="2400" dirty="0">
              <a:solidFill>
                <a:srgbClr val="FFFFFF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 err="1">
                <a:solidFill>
                  <a:srgbClr val="FFFFFF"/>
                </a:solidFill>
              </a:rPr>
              <a:t>Grupos</a:t>
            </a:r>
            <a:r>
              <a:rPr lang="en-US" sz="2400" dirty="0">
                <a:solidFill>
                  <a:srgbClr val="FFFFFF"/>
                </a:solidFill>
              </a:rPr>
              <a:t> pastorales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 err="1">
                <a:solidFill>
                  <a:srgbClr val="FFFFFF"/>
                </a:solidFill>
              </a:rPr>
              <a:t>Retiros</a:t>
            </a:r>
            <a:r>
              <a:rPr lang="en-US" sz="2400" dirty="0">
                <a:solidFill>
                  <a:srgbClr val="FFFFFF"/>
                </a:solidFill>
              </a:rPr>
              <a:t> y Encuentros con Cristo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 err="1">
                <a:solidFill>
                  <a:srgbClr val="FFFFFF"/>
                </a:solidFill>
              </a:rPr>
              <a:t>Campamentos</a:t>
            </a:r>
            <a:endParaRPr lang="en-US" sz="2400" dirty="0">
              <a:solidFill>
                <a:srgbClr val="FFFFFF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rgbClr val="FFFFFF"/>
                </a:solidFill>
              </a:rPr>
              <a:t>Cena de pan y vino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 err="1">
                <a:solidFill>
                  <a:srgbClr val="FFFFFF"/>
                </a:solidFill>
              </a:rPr>
              <a:t>Campañas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Solidarias</a:t>
            </a:r>
            <a:endParaRPr lang="en-US" sz="2400" dirty="0">
              <a:solidFill>
                <a:srgbClr val="FFFFFF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 err="1">
                <a:solidFill>
                  <a:srgbClr val="FFFFFF"/>
                </a:solidFill>
              </a:rPr>
              <a:t>Trabajo</a:t>
            </a:r>
            <a:r>
              <a:rPr lang="en-US" sz="2400" dirty="0">
                <a:solidFill>
                  <a:srgbClr val="FFFFFF"/>
                </a:solidFill>
              </a:rPr>
              <a:t> con </a:t>
            </a:r>
            <a:r>
              <a:rPr lang="en-US" sz="2400" dirty="0" err="1">
                <a:solidFill>
                  <a:srgbClr val="FFFFFF"/>
                </a:solidFill>
              </a:rPr>
              <a:t>valores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mensuales</a:t>
            </a:r>
            <a:r>
              <a:rPr lang="en-US" sz="2400" dirty="0">
                <a:solidFill>
                  <a:srgbClr val="FFFFFF"/>
                </a:solidFill>
              </a:rPr>
              <a:t> 	de </a:t>
            </a:r>
            <a:r>
              <a:rPr lang="en-US" sz="2400" dirty="0" err="1">
                <a:solidFill>
                  <a:srgbClr val="FFFFFF"/>
                </a:solidFill>
              </a:rPr>
              <a:t>acuerdo</a:t>
            </a:r>
            <a:r>
              <a:rPr lang="en-US" sz="2400" dirty="0">
                <a:solidFill>
                  <a:srgbClr val="FFFFFF"/>
                </a:solidFill>
              </a:rPr>
              <a:t> al valor del </a:t>
            </a:r>
            <a:r>
              <a:rPr lang="en-US" sz="2400" dirty="0" err="1">
                <a:solidFill>
                  <a:srgbClr val="FFFFFF"/>
                </a:solidFill>
              </a:rPr>
              <a:t>mes</a:t>
            </a:r>
            <a:endParaRPr lang="en-US" sz="2400" dirty="0">
              <a:solidFill>
                <a:srgbClr val="FFFFFF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081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38FE-23C1-4A71-862A-A63206729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FORMACION DE LA PERSONA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2643323F-8DD0-47DE-B083-A548A37872F7}"/>
              </a:ext>
            </a:extLst>
          </p:cNvPr>
          <p:cNvSpPr/>
          <p:nvPr/>
        </p:nvSpPr>
        <p:spPr>
          <a:xfrm>
            <a:off x="5209564" y="2160589"/>
            <a:ext cx="5671796" cy="469741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Contención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emocional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 de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acción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convivencia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escolar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 de pastoral general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Preocupación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autocuidado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Prevención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riesgo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Atención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psicólogos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 descr="Trayecto en solitario">
            <a:extLst>
              <a:ext uri="{FF2B5EF4-FFF2-40B4-BE49-F238E27FC236}">
                <a16:creationId xmlns:a16="http://schemas.microsoft.com/office/drawing/2014/main" id="{BBEFDF08-210E-EDF3-A170-48B3F5F014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16" r="16084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11312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  <p:sp>
          <p:nvSpPr>
            <p:cNvPr id="41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  <p:sp>
          <p:nvSpPr>
            <p:cNvPr id="42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  <p:sp>
          <p:nvSpPr>
            <p:cNvPr id="43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  <p:sp>
          <p:nvSpPr>
            <p:cNvPr id="44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  <p:sp>
          <p:nvSpPr>
            <p:cNvPr id="45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  <p:sp>
          <p:nvSpPr>
            <p:cNvPr id="46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  <p:sp>
          <p:nvSpPr>
            <p:cNvPr id="47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</p:grpSp>
      <p:pic>
        <p:nvPicPr>
          <p:cNvPr id="48" name="Picture 4" descr="Flecha negra apuntando hacia la derecha">
            <a:extLst>
              <a:ext uri="{FF2B5EF4-FFF2-40B4-BE49-F238E27FC236}">
                <a16:creationId xmlns:a16="http://schemas.microsoft.com/office/drawing/2014/main" id="{297B80CA-5AF9-4331-10F8-B94291CEF5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14" r="40869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F5B5CB0-A64C-90AF-C12E-B9CAE9481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4070" y="1990503"/>
            <a:ext cx="4366941" cy="237216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5400" b="1" dirty="0"/>
              <a:t>NORMATIVA EDUCACIONAL</a:t>
            </a:r>
          </a:p>
        </p:txBody>
      </p:sp>
    </p:spTree>
    <p:extLst>
      <p:ext uri="{BB962C8B-B14F-4D97-AF65-F5344CB8AC3E}">
        <p14:creationId xmlns:p14="http://schemas.microsoft.com/office/powerpoint/2010/main" val="3227498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9CB95D-1FB9-BC7E-013D-62766DDDA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50977"/>
            <a:ext cx="8596668" cy="50903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3200" b="1" dirty="0"/>
              <a:t>REGLAMENTO INTERNO DE CONVIVENCIA ESCOLAR (RICE)</a:t>
            </a:r>
          </a:p>
          <a:p>
            <a:pPr marL="0" indent="0" algn="ctr">
              <a:buNone/>
            </a:pPr>
            <a:r>
              <a:rPr lang="es-CL" sz="2800" dirty="0"/>
              <a:t>Es un instrumento elaborado por los miembros de la comunidad educativa, de conformidad a los valores expresados en el proyecto educativo institucional, que tiene por objeto permitir el ejercicio y cumplimiento efectivo, de los derechos y deberes de sus miembros, a través de la regulación  de sus relaciones, fijando en particular, normas de funcionamiento, de convivencia y otros procedimientos generales del colegio.</a:t>
            </a:r>
          </a:p>
        </p:txBody>
      </p:sp>
    </p:spTree>
    <p:extLst>
      <p:ext uri="{BB962C8B-B14F-4D97-AF65-F5344CB8AC3E}">
        <p14:creationId xmlns:p14="http://schemas.microsoft.com/office/powerpoint/2010/main" val="3797939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4D27E6-F096-E2A8-A037-6FB5AB131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3313"/>
            <a:ext cx="8596668" cy="468805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CL" sz="6500" b="1" dirty="0"/>
              <a:t>PROTOCOLOS</a:t>
            </a:r>
          </a:p>
          <a:p>
            <a:pPr algn="ctr"/>
            <a:r>
              <a:rPr lang="es-CL" sz="3600" dirty="0"/>
              <a:t>1. Violencia escolar</a:t>
            </a:r>
          </a:p>
          <a:p>
            <a:pPr algn="ctr"/>
            <a:r>
              <a:rPr lang="es-CL" sz="3600" dirty="0"/>
              <a:t>2. Maltrato infantil</a:t>
            </a:r>
          </a:p>
          <a:p>
            <a:pPr algn="ctr"/>
            <a:r>
              <a:rPr lang="es-CL" sz="3600" dirty="0"/>
              <a:t>3. Desregulación emocional y conductual</a:t>
            </a:r>
          </a:p>
          <a:p>
            <a:pPr algn="ctr"/>
            <a:r>
              <a:rPr lang="es-CL" sz="3600" dirty="0"/>
              <a:t>4. Vulneración de derechos</a:t>
            </a:r>
          </a:p>
          <a:p>
            <a:pPr algn="ctr"/>
            <a:r>
              <a:rPr lang="es-CL" sz="3600" dirty="0"/>
              <a:t>5. Agresión sexual y conductas de connotación sexual</a:t>
            </a:r>
          </a:p>
          <a:p>
            <a:pPr algn="ctr"/>
            <a:r>
              <a:rPr lang="es-CL" sz="3600" dirty="0"/>
              <a:t>6. Porte de droga y alcohol</a:t>
            </a:r>
          </a:p>
          <a:p>
            <a:pPr algn="ctr"/>
            <a:r>
              <a:rPr lang="es-CL" sz="3600" dirty="0"/>
              <a:t>7. Salidas pedagógicas</a:t>
            </a:r>
          </a:p>
          <a:p>
            <a:pPr algn="ctr"/>
            <a:r>
              <a:rPr lang="es-CL" sz="3600" dirty="0"/>
              <a:t>8. Apoyo a estudiantes embarazadas</a:t>
            </a:r>
          </a:p>
          <a:p>
            <a:pPr algn="ctr"/>
            <a:r>
              <a:rPr lang="es-CL" sz="3600" dirty="0"/>
              <a:t>9. Accidente escolar</a:t>
            </a:r>
          </a:p>
          <a:p>
            <a:pPr algn="ctr"/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3116579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742E16B-F188-9E76-5679-4AF6D518F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7" y="1265314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GESTION PEDAGÓGICA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pic>
        <p:nvPicPr>
          <p:cNvPr id="7" name="Graphic 6" descr="Maestro">
            <a:extLst>
              <a:ext uri="{FF2B5EF4-FFF2-40B4-BE49-F238E27FC236}">
                <a16:creationId xmlns:a16="http://schemas.microsoft.com/office/drawing/2014/main" id="{740E822D-DE55-DC0C-AADE-FD124867D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37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D1C30EA-09F5-46D4-BF2B-A146CC84BB36}"/>
              </a:ext>
            </a:extLst>
          </p:cNvPr>
          <p:cNvSpPr/>
          <p:nvPr/>
        </p:nvSpPr>
        <p:spPr>
          <a:xfrm>
            <a:off x="5209563" y="736271"/>
            <a:ext cx="6285751" cy="53050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Priorización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reactivación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Curricular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Reforzamientos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nivelación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Preparación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PAES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Preparación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Simce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Formación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talleres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Apoyo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estudiantes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desde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psicopedagogía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fonoaudiologia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y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diferencial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Acompañamiento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alumnos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 descr="Escritorio escolar con libros y lápices, y una pizarra en segundo plano">
            <a:extLst>
              <a:ext uri="{FF2B5EF4-FFF2-40B4-BE49-F238E27FC236}">
                <a16:creationId xmlns:a16="http://schemas.microsoft.com/office/drawing/2014/main" id="{E6B12FE4-D78A-7EE2-8FDE-B0879A3991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154" r="1335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00022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</p:grpSp>
      <p:pic>
        <p:nvPicPr>
          <p:cNvPr id="5" name="Picture 4" descr="Lupa resalta un rendimiento económico decreciente">
            <a:extLst>
              <a:ext uri="{FF2B5EF4-FFF2-40B4-BE49-F238E27FC236}">
                <a16:creationId xmlns:a16="http://schemas.microsoft.com/office/drawing/2014/main" id="{30B57AF9-4A28-9F48-0377-CC78E1AC80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9" r="22082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06DB264-6360-02F0-A52A-04D5F63C2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b="1"/>
              <a:t>RESULTADOS ACADEMICOS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0814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163CAB-92A3-3BA6-3A9E-D02427AA9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6600" b="1" dirty="0"/>
              <a:t>PAES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406294-9FE7-37E2-A01C-93F8201FD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RINDIERON LA PRUEBA  41 ALUMNOS DE 42 ( 1  DEPORTES)</a:t>
            </a:r>
          </a:p>
          <a:p>
            <a:r>
              <a:rPr lang="es-MX" dirty="0"/>
              <a:t>COMPETENCIA LECTORA:  799 (máximo resultado obtenido por el colegio)</a:t>
            </a:r>
          </a:p>
          <a:p>
            <a:r>
              <a:rPr lang="es-MX" dirty="0"/>
              <a:t>COMPETENCIA MATEMATICA 1: 862 (máximo resultado obtenido por el colegio)</a:t>
            </a:r>
          </a:p>
          <a:p>
            <a:r>
              <a:rPr lang="es-MX" dirty="0"/>
              <a:t>CARRERAS: Ingeniería Civil Física; Administración Pública;  Ingeniería Civil Química; Ingeniería en Negocios Internacionales, Mecánica en maquinaria y vehículos pesados, entre otras.</a:t>
            </a:r>
          </a:p>
          <a:p>
            <a:r>
              <a:rPr lang="es-MX" dirty="0"/>
              <a:t>UNIVERSIDADES: Universidad Federico Santa María; Universidad de Chile; Universidad de Santiago; Universidad Diego Portales;  Universidad de Valparaíso; DUOC , entre otras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02356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2F2C5-2F83-57BB-94C4-6610D71BB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6000" b="1" dirty="0"/>
              <a:t>SIMCE 4° BASICO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0D71403-90B8-7FCA-A77D-9E4A54721E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8022704"/>
              </p:ext>
            </p:extLst>
          </p:nvPr>
        </p:nvGraphicFramePr>
        <p:xfrm>
          <a:off x="998496" y="2504973"/>
          <a:ext cx="8596311" cy="2669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437">
                  <a:extLst>
                    <a:ext uri="{9D8B030D-6E8A-4147-A177-3AD203B41FA5}">
                      <a16:colId xmlns:a16="http://schemas.microsoft.com/office/drawing/2014/main" val="2246090683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val="2950605995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val="2938096005"/>
                    </a:ext>
                  </a:extLst>
                </a:gridCol>
              </a:tblGrid>
              <a:tr h="1013933">
                <a:tc>
                  <a:txBody>
                    <a:bodyPr/>
                    <a:lstStyle/>
                    <a:p>
                      <a:pPr algn="ctr"/>
                      <a:endParaRPr lang="es-C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200" dirty="0"/>
                        <a:t>LENGUAJE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200" dirty="0"/>
                        <a:t>MATEMATICA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104165"/>
                  </a:ext>
                </a:extLst>
              </a:tr>
              <a:tr h="827555">
                <a:tc>
                  <a:txBody>
                    <a:bodyPr/>
                    <a:lstStyle/>
                    <a:p>
                      <a:pPr algn="ctr"/>
                      <a:r>
                        <a:rPr lang="es-CL" sz="3200" dirty="0"/>
                        <a:t>         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200" dirty="0"/>
                        <a:t>242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200" dirty="0"/>
                        <a:t>230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89548"/>
                  </a:ext>
                </a:extLst>
              </a:tr>
              <a:tr h="827555">
                <a:tc>
                  <a:txBody>
                    <a:bodyPr/>
                    <a:lstStyle/>
                    <a:p>
                      <a:pPr algn="ctr"/>
                      <a:r>
                        <a:rPr lang="es-CL" sz="3200" dirty="0"/>
                        <a:t>         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200" dirty="0"/>
                        <a:t>268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200" dirty="0"/>
                        <a:t>254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584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62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72EE79-CCAC-777A-81E5-CC2D13714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09600"/>
            <a:ext cx="4476750" cy="19220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/>
              <a:t>COLEGIO RAFAEL EYZAGUIRRE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F5330433-C29F-C800-6B39-04CEE2DE3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3589867"/>
            <a:ext cx="5013960" cy="113072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600" dirty="0"/>
              <a:t>MADRES ESCOLAPIAS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FE0A0CBE-F67E-C14A-1A0B-9D8C5656AE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5850" r="-2" b="20007"/>
          <a:stretch/>
        </p:blipFill>
        <p:spPr>
          <a:xfrm>
            <a:off x="1" y="2618834"/>
            <a:ext cx="5717617" cy="4239166"/>
          </a:xfrm>
          <a:custGeom>
            <a:avLst/>
            <a:gdLst/>
            <a:ahLst/>
            <a:cxnLst/>
            <a:rect l="l" t="t" r="r" b="b"/>
            <a:pathLst>
              <a:path w="5717617" h="4239166">
                <a:moveTo>
                  <a:pt x="440944" y="0"/>
                </a:moveTo>
                <a:lnTo>
                  <a:pt x="5717617" y="0"/>
                </a:lnTo>
                <a:lnTo>
                  <a:pt x="5084413" y="4239166"/>
                </a:lnTo>
                <a:lnTo>
                  <a:pt x="0" y="4239166"/>
                </a:lnTo>
                <a:lnTo>
                  <a:pt x="0" y="2965186"/>
                </a:lnTo>
                <a:close/>
              </a:path>
            </a:pathLst>
          </a:custGeom>
        </p:spPr>
      </p:pic>
      <p:pic>
        <p:nvPicPr>
          <p:cNvPr id="3" name="Marcador de contenido 5">
            <a:extLst>
              <a:ext uri="{FF2B5EF4-FFF2-40B4-BE49-F238E27FC236}">
                <a16:creationId xmlns:a16="http://schemas.microsoft.com/office/drawing/2014/main" id="{55E3941D-65A2-E3EA-5DAA-1BB554E488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3584"/>
          <a:stretch/>
        </p:blipFill>
        <p:spPr>
          <a:xfrm>
            <a:off x="3078396" y="10"/>
            <a:ext cx="3030396" cy="2618824"/>
          </a:xfrm>
          <a:custGeom>
            <a:avLst/>
            <a:gdLst/>
            <a:ahLst/>
            <a:cxnLst/>
            <a:rect l="l" t="t" r="r" b="b"/>
            <a:pathLst>
              <a:path w="3030396" h="2618834">
                <a:moveTo>
                  <a:pt x="398252" y="0"/>
                </a:moveTo>
                <a:lnTo>
                  <a:pt x="1887012" y="0"/>
                </a:lnTo>
                <a:lnTo>
                  <a:pt x="1887012" y="1"/>
                </a:lnTo>
                <a:lnTo>
                  <a:pt x="3030396" y="1"/>
                </a:lnTo>
                <a:lnTo>
                  <a:pt x="2639222" y="2618834"/>
                </a:lnTo>
                <a:lnTo>
                  <a:pt x="0" y="2618834"/>
                </a:lnTo>
                <a:close/>
              </a:path>
            </a:pathLst>
          </a:cu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4DE4C9B-A7F2-7210-9033-D3A5FAA0E3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26" r="-4" b="6072"/>
          <a:stretch/>
        </p:blipFill>
        <p:spPr>
          <a:xfrm>
            <a:off x="440943" y="10"/>
            <a:ext cx="3038117" cy="2618824"/>
          </a:xfrm>
          <a:custGeom>
            <a:avLst/>
            <a:gdLst/>
            <a:ahLst/>
            <a:cxnLst/>
            <a:rect l="l" t="t" r="r" b="b"/>
            <a:pathLst>
              <a:path w="3038117" h="2618834">
                <a:moveTo>
                  <a:pt x="389438" y="0"/>
                </a:moveTo>
                <a:lnTo>
                  <a:pt x="3038117" y="0"/>
                </a:lnTo>
                <a:lnTo>
                  <a:pt x="2639865" y="2618834"/>
                </a:lnTo>
                <a:lnTo>
                  <a:pt x="0" y="261883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89503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B2D359-3BBD-544C-3D32-2DB4468F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s-CL" sz="6000" b="1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SIMCE 2° MEDIO</a:t>
            </a:r>
            <a:endParaRPr lang="es-CL" dirty="0"/>
          </a:p>
        </p:txBody>
      </p:sp>
      <p:graphicFrame>
        <p:nvGraphicFramePr>
          <p:cNvPr id="10" name="Marcador de contenido 9">
            <a:extLst>
              <a:ext uri="{FF2B5EF4-FFF2-40B4-BE49-F238E27FC236}">
                <a16:creationId xmlns:a16="http://schemas.microsoft.com/office/drawing/2014/main" id="{8BCDB0EC-7840-ED61-9DA7-26A499B6BB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807319"/>
              </p:ext>
            </p:extLst>
          </p:nvPr>
        </p:nvGraphicFramePr>
        <p:xfrm>
          <a:off x="844117" y="2560320"/>
          <a:ext cx="8869898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9760">
                  <a:extLst>
                    <a:ext uri="{9D8B030D-6E8A-4147-A177-3AD203B41FA5}">
                      <a16:colId xmlns:a16="http://schemas.microsoft.com/office/drawing/2014/main" val="1099100075"/>
                    </a:ext>
                  </a:extLst>
                </a:gridCol>
                <a:gridCol w="2837556">
                  <a:extLst>
                    <a:ext uri="{9D8B030D-6E8A-4147-A177-3AD203B41FA5}">
                      <a16:colId xmlns:a16="http://schemas.microsoft.com/office/drawing/2014/main" val="2946771231"/>
                    </a:ext>
                  </a:extLst>
                </a:gridCol>
                <a:gridCol w="2992582">
                  <a:extLst>
                    <a:ext uri="{9D8B030D-6E8A-4147-A177-3AD203B41FA5}">
                      <a16:colId xmlns:a16="http://schemas.microsoft.com/office/drawing/2014/main" val="1907865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C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200" dirty="0"/>
                        <a:t>LENGUAJE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200" dirty="0"/>
                        <a:t>MATEMATICA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791014"/>
                  </a:ext>
                </a:extLst>
              </a:tr>
              <a:tr h="567108">
                <a:tc>
                  <a:txBody>
                    <a:bodyPr/>
                    <a:lstStyle/>
                    <a:p>
                      <a:pPr algn="ctr"/>
                      <a:r>
                        <a:rPr lang="es-CL" sz="3200" dirty="0"/>
                        <a:t>2022</a:t>
                      </a:r>
                    </a:p>
                    <a:p>
                      <a:pPr algn="ctr"/>
                      <a:endParaRPr lang="es-C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200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200" dirty="0"/>
                        <a:t>260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858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3200" dirty="0"/>
                        <a:t>2023</a:t>
                      </a:r>
                    </a:p>
                    <a:p>
                      <a:pPr algn="ctr"/>
                      <a:endParaRPr lang="es-C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200" dirty="0"/>
                        <a:t>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200" dirty="0"/>
                        <a:t>253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643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863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16F05E-B544-F38F-08E1-38A0B8E7B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721" y="609600"/>
            <a:ext cx="8596668" cy="1320800"/>
          </a:xfrm>
        </p:spPr>
        <p:txBody>
          <a:bodyPr/>
          <a:lstStyle/>
          <a:p>
            <a:pPr algn="ctr"/>
            <a:r>
              <a:rPr lang="es-CL" b="1" dirty="0"/>
              <a:t>PLAN DE MEJORAMINETO EDUCATIVO (PME)</a:t>
            </a: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42194E97-7E7C-1792-55DC-29AB68B6DE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1474127"/>
              </p:ext>
            </p:extLst>
          </p:nvPr>
        </p:nvGraphicFramePr>
        <p:xfrm>
          <a:off x="1116721" y="2101932"/>
          <a:ext cx="9043279" cy="3823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1790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D4263-6547-355A-95AA-F28C841F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ESTUDIANTES CON APOYO DE EQUIPO MULTIDISCIPLINARIO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6CD221-5F16-CD22-4C58-7AE48A3C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3200" dirty="0"/>
              <a:t>FONOAUDIOLOGIA: 33	</a:t>
            </a:r>
          </a:p>
          <a:p>
            <a:pPr algn="ctr"/>
            <a:r>
              <a:rPr lang="es-CL" sz="3200" dirty="0"/>
              <a:t>DIFERENCIAL:	23		</a:t>
            </a:r>
          </a:p>
          <a:p>
            <a:pPr algn="ctr"/>
            <a:r>
              <a:rPr lang="es-CL" sz="3200" dirty="0"/>
              <a:t>PSICOPEDAGOGIA: 36</a:t>
            </a:r>
          </a:p>
          <a:p>
            <a:pPr algn="ctr"/>
            <a:r>
              <a:rPr lang="es-CL" sz="3200" dirty="0"/>
              <a:t>PSICOLOGIA:128 </a:t>
            </a:r>
          </a:p>
        </p:txBody>
      </p:sp>
    </p:spTree>
    <p:extLst>
      <p:ext uri="{BB962C8B-B14F-4D97-AF65-F5344CB8AC3E}">
        <p14:creationId xmlns:p14="http://schemas.microsoft.com/office/powerpoint/2010/main" val="2225454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906D05-F332-E383-8BD9-49A23D2E7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PRIORITARIOS - IVE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D31FC46-FD89-764B-DF02-8329D2B41D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334554"/>
              </p:ext>
            </p:extLst>
          </p:nvPr>
        </p:nvGraphicFramePr>
        <p:xfrm>
          <a:off x="866898" y="1425040"/>
          <a:ext cx="8870867" cy="48233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3524">
                  <a:extLst>
                    <a:ext uri="{9D8B030D-6E8A-4147-A177-3AD203B41FA5}">
                      <a16:colId xmlns:a16="http://schemas.microsoft.com/office/drawing/2014/main" val="637011197"/>
                    </a:ext>
                  </a:extLst>
                </a:gridCol>
                <a:gridCol w="1981995">
                  <a:extLst>
                    <a:ext uri="{9D8B030D-6E8A-4147-A177-3AD203B41FA5}">
                      <a16:colId xmlns:a16="http://schemas.microsoft.com/office/drawing/2014/main" val="1627870101"/>
                    </a:ext>
                  </a:extLst>
                </a:gridCol>
                <a:gridCol w="3675348">
                  <a:extLst>
                    <a:ext uri="{9D8B030D-6E8A-4147-A177-3AD203B41FA5}">
                      <a16:colId xmlns:a16="http://schemas.microsoft.com/office/drawing/2014/main" val="1806282220"/>
                    </a:ext>
                  </a:extLst>
                </a:gridCol>
              </a:tblGrid>
              <a:tr h="386544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 dirty="0">
                          <a:effectLst/>
                        </a:rPr>
                        <a:t>2022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PRIORITARIOS</a:t>
                      </a:r>
                      <a:endParaRPr lang="es-C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IVE (Índice de vulnerabilidad)</a:t>
                      </a:r>
                      <a:endParaRPr lang="es-C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38218837"/>
                  </a:ext>
                </a:extLst>
              </a:tr>
              <a:tr h="346201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EDUC. PRE-BÁSICA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29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No enviada por Junaeb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54164733"/>
                  </a:ext>
                </a:extLst>
              </a:tr>
              <a:tr h="346201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E. BÁSICA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156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73%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3419209"/>
                  </a:ext>
                </a:extLst>
              </a:tr>
              <a:tr h="346201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 dirty="0">
                          <a:effectLst/>
                        </a:rPr>
                        <a:t>E. MEDIA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64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70%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35092293"/>
                  </a:ext>
                </a:extLst>
              </a:tr>
              <a:tr h="273959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74545103"/>
                  </a:ext>
                </a:extLst>
              </a:tr>
              <a:tr h="386544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2023</a:t>
                      </a:r>
                      <a:endParaRPr lang="es-C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PRIORITARIOS</a:t>
                      </a:r>
                      <a:endParaRPr lang="es-C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IVE (Índice de vulnerabilidad)</a:t>
                      </a:r>
                      <a:endParaRPr lang="es-C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63580825"/>
                  </a:ext>
                </a:extLst>
              </a:tr>
              <a:tr h="346201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EDUC. PRE-BÁSICA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42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52%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78767254"/>
                  </a:ext>
                </a:extLst>
              </a:tr>
              <a:tr h="346201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E. BÁSICA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185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70%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21538543"/>
                  </a:ext>
                </a:extLst>
              </a:tr>
              <a:tr h="346201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E. MEDIA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77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70%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62808490"/>
                  </a:ext>
                </a:extLst>
              </a:tr>
              <a:tr h="273959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20184531"/>
                  </a:ext>
                </a:extLst>
              </a:tr>
              <a:tr h="386544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>
                          <a:effectLst/>
                        </a:rPr>
                        <a:t>2024</a:t>
                      </a:r>
                      <a:endParaRPr lang="es-C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PRIORITARIOS</a:t>
                      </a:r>
                      <a:endParaRPr lang="es-C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IVE (Índice de vulnerabilidad)</a:t>
                      </a:r>
                      <a:endParaRPr lang="es-C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23677430"/>
                  </a:ext>
                </a:extLst>
              </a:tr>
              <a:tr h="346201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EDUC. PRE-BÁSICA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55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Aún no enviada por Junaeb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14258239"/>
                  </a:ext>
                </a:extLst>
              </a:tr>
              <a:tr h="346201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E. BÁSICA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199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Aún no enviada por Junaeb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94045043"/>
                  </a:ext>
                </a:extLst>
              </a:tr>
              <a:tr h="346201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E. MEDIA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82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Aún no enviada por </a:t>
                      </a:r>
                      <a:r>
                        <a:rPr lang="es-MX" sz="1100" u="none" strike="noStrike" dirty="0" err="1">
                          <a:effectLst/>
                        </a:rPr>
                        <a:t>Junaeb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65768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</p:grpSp>
      <p:pic>
        <p:nvPicPr>
          <p:cNvPr id="8" name="Picture 7" descr="Lupa resalta un rendimiento económico decreciente">
            <a:extLst>
              <a:ext uri="{FF2B5EF4-FFF2-40B4-BE49-F238E27FC236}">
                <a16:creationId xmlns:a16="http://schemas.microsoft.com/office/drawing/2014/main" id="{913D5D1D-8C1E-231B-A74A-9A308C14DA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3673" r="27308" b="-2"/>
          <a:stretch/>
        </p:blipFill>
        <p:spPr>
          <a:xfrm>
            <a:off x="5097780" y="-1"/>
            <a:ext cx="7091044" cy="6858001"/>
          </a:xfrm>
          <a:custGeom>
            <a:avLst/>
            <a:gdLst/>
            <a:ahLst/>
            <a:cxnLst/>
            <a:rect l="l" t="t" r="r" b="b"/>
            <a:pathLst>
              <a:path w="7091044" h="6858001">
                <a:moveTo>
                  <a:pt x="405750" y="0"/>
                </a:moveTo>
                <a:lnTo>
                  <a:pt x="7091044" y="0"/>
                </a:lnTo>
                <a:lnTo>
                  <a:pt x="7091044" y="6858001"/>
                </a:lnTo>
                <a:lnTo>
                  <a:pt x="53572" y="6858001"/>
                </a:lnTo>
                <a:lnTo>
                  <a:pt x="1828991" y="4521201"/>
                </a:lnTo>
                <a:close/>
                <a:moveTo>
                  <a:pt x="0" y="0"/>
                </a:moveTo>
                <a:lnTo>
                  <a:pt x="405750" y="0"/>
                </a:lnTo>
                <a:lnTo>
                  <a:pt x="0" y="434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6231FAF-58AF-2422-10B2-6116F89B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6" y="1678666"/>
            <a:ext cx="5123515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b="1" dirty="0"/>
              <a:t>INDICADORES DE EFICIENCIA INTERNA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A85E05-9D34-4977-8352-DB3956997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CDED616-E554-4DB6-9F28-08F38A64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3">
            <a:extLst>
              <a:ext uri="{FF2B5EF4-FFF2-40B4-BE49-F238E27FC236}">
                <a16:creationId xmlns:a16="http://schemas.microsoft.com/office/drawing/2014/main" id="{8CDA3497-1EDA-4EB3-9C27-4D9835D30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41F9764E-9AA0-49A3-9EA2-885EE991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32" name="Isosceles Triangle 24">
            <a:extLst>
              <a:ext uri="{FF2B5EF4-FFF2-40B4-BE49-F238E27FC236}">
                <a16:creationId xmlns:a16="http://schemas.microsoft.com/office/drawing/2014/main" id="{FA3A4F4A-4DC4-43F2-AC2D-06211A812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84CFB374-B343-457A-B567-B4D784B1F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0597FEEE-1E11-4396-BB69-B43FA92F9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A2DB2F81-3E68-4044-B7C2-03DEEC50D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40" name="Isosceles Triangle 29">
            <a:extLst>
              <a:ext uri="{FF2B5EF4-FFF2-40B4-BE49-F238E27FC236}">
                <a16:creationId xmlns:a16="http://schemas.microsoft.com/office/drawing/2014/main" id="{DC2F7294-2397-4C96-AB1E-E66CDEA3B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4288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714550-AD4A-D8C9-3B0E-5A3D83F74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RESULTADOS DE EFICIENCIA INTERNA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D47BEDE-C4BA-28E6-41CD-AF9D60FDEE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678196"/>
              </p:ext>
            </p:extLst>
          </p:nvPr>
        </p:nvGraphicFramePr>
        <p:xfrm>
          <a:off x="677863" y="2160588"/>
          <a:ext cx="8596312" cy="2767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078">
                  <a:extLst>
                    <a:ext uri="{9D8B030D-6E8A-4147-A177-3AD203B41FA5}">
                      <a16:colId xmlns:a16="http://schemas.microsoft.com/office/drawing/2014/main" val="4177608504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840975194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1587786238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1485999788"/>
                    </a:ext>
                  </a:extLst>
                </a:gridCol>
              </a:tblGrid>
              <a:tr h="922338">
                <a:tc>
                  <a:txBody>
                    <a:bodyPr/>
                    <a:lstStyle/>
                    <a:p>
                      <a:pPr algn="ctr"/>
                      <a:r>
                        <a:rPr lang="es-CL" sz="2400" dirty="0"/>
                        <a:t>    AÑO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/>
                        <a:t>TOTAL ALUMNOS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/>
                        <a:t>REPITENCIA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/>
                        <a:t>RETIRADOS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243716"/>
                  </a:ext>
                </a:extLst>
              </a:tr>
              <a:tr h="922338">
                <a:tc>
                  <a:txBody>
                    <a:bodyPr/>
                    <a:lstStyle/>
                    <a:p>
                      <a:pPr algn="ctr"/>
                      <a:r>
                        <a:rPr lang="es-CL" sz="36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600" dirty="0"/>
                        <a:t>611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600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272497"/>
                  </a:ext>
                </a:extLst>
              </a:tr>
              <a:tr h="922338">
                <a:tc>
                  <a:txBody>
                    <a:bodyPr/>
                    <a:lstStyle/>
                    <a:p>
                      <a:pPr algn="ctr"/>
                      <a:r>
                        <a:rPr lang="es-CL" sz="36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600" dirty="0"/>
                        <a:t>611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600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234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337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97842D-75A3-3EC6-7B07-5E9E694E50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8" r="22439" b="634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F74D21-9804-4FCF-AEDE-75CA48429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0563" y="1678665"/>
            <a:ext cx="3887839" cy="23721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CL" dirty="0"/>
              <a:t>GESTION ECONOMICA 2023</a:t>
            </a:r>
          </a:p>
        </p:txBody>
      </p:sp>
    </p:spTree>
    <p:extLst>
      <p:ext uri="{BB962C8B-B14F-4D97-AF65-F5344CB8AC3E}">
        <p14:creationId xmlns:p14="http://schemas.microsoft.com/office/powerpoint/2010/main" val="114277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6E546-025A-464D-8F18-D81ED055B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5170" y="1101687"/>
            <a:ext cx="6556075" cy="940055"/>
          </a:xfrm>
        </p:spPr>
        <p:txBody>
          <a:bodyPr/>
          <a:lstStyle/>
          <a:p>
            <a:r>
              <a:rPr lang="es-CL" dirty="0"/>
              <a:t>SUBVENCION GENERAL 2023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50440C-5249-4055-9532-227F565E6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2531" y="2167003"/>
            <a:ext cx="7851304" cy="4096011"/>
          </a:xfrm>
        </p:spPr>
        <p:txBody>
          <a:bodyPr/>
          <a:lstStyle/>
          <a:p>
            <a:endParaRPr lang="es-CL" dirty="0"/>
          </a:p>
          <a:p>
            <a:pPr algn="l"/>
            <a:endParaRPr lang="es-CL" sz="2400" b="1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AA4136D3-9D14-7587-B36D-0712D2227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029515"/>
              </p:ext>
            </p:extLst>
          </p:nvPr>
        </p:nvGraphicFramePr>
        <p:xfrm>
          <a:off x="1830119" y="2750346"/>
          <a:ext cx="8128000" cy="3512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77563330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13304343"/>
                    </a:ext>
                  </a:extLst>
                </a:gridCol>
              </a:tblGrid>
              <a:tr h="702533">
                <a:tc>
                  <a:txBody>
                    <a:bodyPr/>
                    <a:lstStyle/>
                    <a:p>
                      <a:r>
                        <a:rPr lang="es-CL" dirty="0"/>
                        <a:t>INGRESO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893.515.802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110371"/>
                  </a:ext>
                </a:extLst>
              </a:tr>
              <a:tr h="702533">
                <a:tc>
                  <a:txBody>
                    <a:bodyPr/>
                    <a:lstStyle/>
                    <a:p>
                      <a:r>
                        <a:rPr lang="es-CL" dirty="0"/>
                        <a:t>TOTAL INGRESOS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893.515.802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721405"/>
                  </a:ext>
                </a:extLst>
              </a:tr>
              <a:tr h="702533">
                <a:tc>
                  <a:txBody>
                    <a:bodyPr/>
                    <a:lstStyle/>
                    <a:p>
                      <a:r>
                        <a:rPr lang="es-CL" dirty="0"/>
                        <a:t>REMUNERACIONES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721.290.183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12647"/>
                  </a:ext>
                </a:extLst>
              </a:tr>
              <a:tr h="702533">
                <a:tc>
                  <a:txBody>
                    <a:bodyPr/>
                    <a:lstStyle/>
                    <a:p>
                      <a:r>
                        <a:rPr lang="es-CL" dirty="0"/>
                        <a:t>GASTOAS DEL AÑO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138.548.526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096301"/>
                  </a:ext>
                </a:extLst>
              </a:tr>
              <a:tr h="702533">
                <a:tc>
                  <a:txBody>
                    <a:bodyPr/>
                    <a:lstStyle/>
                    <a:p>
                      <a:r>
                        <a:rPr lang="es-CL" dirty="0"/>
                        <a:t>SALDO FIANL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33.677.093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7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70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3DE3088-4ADA-42FD-88B9-450092DAC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55" y="1261331"/>
            <a:ext cx="3497565" cy="30026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SUBVENCION DE MANTENIMIENTO 2023</a:t>
            </a: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83287419-B789-6CE3-228F-DCE13F2B76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134607"/>
              </p:ext>
            </p:extLst>
          </p:nvPr>
        </p:nvGraphicFramePr>
        <p:xfrm>
          <a:off x="888603" y="1836085"/>
          <a:ext cx="4887355" cy="3185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0857">
                  <a:extLst>
                    <a:ext uri="{9D8B030D-6E8A-4147-A177-3AD203B41FA5}">
                      <a16:colId xmlns:a16="http://schemas.microsoft.com/office/drawing/2014/main" val="3540486759"/>
                    </a:ext>
                  </a:extLst>
                </a:gridCol>
                <a:gridCol w="1756498">
                  <a:extLst>
                    <a:ext uri="{9D8B030D-6E8A-4147-A177-3AD203B41FA5}">
                      <a16:colId xmlns:a16="http://schemas.microsoft.com/office/drawing/2014/main" val="728145947"/>
                    </a:ext>
                  </a:extLst>
                </a:gridCol>
              </a:tblGrid>
              <a:tr h="530972">
                <a:tc>
                  <a:txBody>
                    <a:bodyPr/>
                    <a:lstStyle/>
                    <a:p>
                      <a:endParaRPr lang="es-CL" sz="2400" dirty="0"/>
                    </a:p>
                  </a:txBody>
                  <a:tcPr marL="120675" marR="120675" marT="60338" marB="60338"/>
                </a:tc>
                <a:tc>
                  <a:txBody>
                    <a:bodyPr/>
                    <a:lstStyle/>
                    <a:p>
                      <a:r>
                        <a:rPr lang="es-CL" sz="2400" dirty="0"/>
                        <a:t>  </a:t>
                      </a:r>
                    </a:p>
                  </a:txBody>
                  <a:tcPr marL="120675" marR="120675" marT="60338" marB="60338"/>
                </a:tc>
                <a:extLst>
                  <a:ext uri="{0D108BD9-81ED-4DB2-BD59-A6C34878D82A}">
                    <a16:rowId xmlns:a16="http://schemas.microsoft.com/office/drawing/2014/main" val="3431156656"/>
                  </a:ext>
                </a:extLst>
              </a:tr>
              <a:tr h="530972">
                <a:tc>
                  <a:txBody>
                    <a:bodyPr/>
                    <a:lstStyle/>
                    <a:p>
                      <a:r>
                        <a:rPr lang="es-CL" sz="2400" dirty="0"/>
                        <a:t>Ingresos 2023</a:t>
                      </a:r>
                    </a:p>
                  </a:txBody>
                  <a:tcPr marL="120675" marR="120675" marT="60338" marB="60338"/>
                </a:tc>
                <a:tc>
                  <a:txBody>
                    <a:bodyPr/>
                    <a:lstStyle/>
                    <a:p>
                      <a:r>
                        <a:rPr lang="es-CL" sz="2400" dirty="0"/>
                        <a:t>8.073.555</a:t>
                      </a:r>
                    </a:p>
                  </a:txBody>
                  <a:tcPr marL="120675" marR="120675" marT="60338" marB="60338"/>
                </a:tc>
                <a:extLst>
                  <a:ext uri="{0D108BD9-81ED-4DB2-BD59-A6C34878D82A}">
                    <a16:rowId xmlns:a16="http://schemas.microsoft.com/office/drawing/2014/main" val="3912163853"/>
                  </a:ext>
                </a:extLst>
              </a:tr>
              <a:tr h="530972">
                <a:tc>
                  <a:txBody>
                    <a:bodyPr/>
                    <a:lstStyle/>
                    <a:p>
                      <a:r>
                        <a:rPr lang="es-CL" sz="2400"/>
                        <a:t>Total ingresos</a:t>
                      </a:r>
                    </a:p>
                  </a:txBody>
                  <a:tcPr marL="120675" marR="120675" marT="60338" marB="60338"/>
                </a:tc>
                <a:tc>
                  <a:txBody>
                    <a:bodyPr/>
                    <a:lstStyle/>
                    <a:p>
                      <a:r>
                        <a:rPr lang="es-CL" sz="2400" dirty="0"/>
                        <a:t>8.073.555</a:t>
                      </a:r>
                    </a:p>
                  </a:txBody>
                  <a:tcPr marL="120675" marR="120675" marT="60338" marB="60338"/>
                </a:tc>
                <a:extLst>
                  <a:ext uri="{0D108BD9-81ED-4DB2-BD59-A6C34878D82A}">
                    <a16:rowId xmlns:a16="http://schemas.microsoft.com/office/drawing/2014/main" val="1225188894"/>
                  </a:ext>
                </a:extLst>
              </a:tr>
              <a:tr h="530972">
                <a:tc>
                  <a:txBody>
                    <a:bodyPr/>
                    <a:lstStyle/>
                    <a:p>
                      <a:r>
                        <a:rPr lang="es-CL" sz="2400"/>
                        <a:t>Remuneraciones</a:t>
                      </a:r>
                    </a:p>
                  </a:txBody>
                  <a:tcPr marL="120675" marR="120675" marT="60338" marB="60338"/>
                </a:tc>
                <a:tc>
                  <a:txBody>
                    <a:bodyPr/>
                    <a:lstStyle/>
                    <a:p>
                      <a:r>
                        <a:rPr lang="es-CL" sz="2400"/>
                        <a:t>0</a:t>
                      </a:r>
                    </a:p>
                  </a:txBody>
                  <a:tcPr marL="120675" marR="120675" marT="60338" marB="60338"/>
                </a:tc>
                <a:extLst>
                  <a:ext uri="{0D108BD9-81ED-4DB2-BD59-A6C34878D82A}">
                    <a16:rowId xmlns:a16="http://schemas.microsoft.com/office/drawing/2014/main" val="3615249352"/>
                  </a:ext>
                </a:extLst>
              </a:tr>
              <a:tr h="530972">
                <a:tc>
                  <a:txBody>
                    <a:bodyPr/>
                    <a:lstStyle/>
                    <a:p>
                      <a:r>
                        <a:rPr lang="es-CL" sz="2400"/>
                        <a:t>Gastos del año</a:t>
                      </a:r>
                    </a:p>
                  </a:txBody>
                  <a:tcPr marL="120675" marR="120675" marT="60338" marB="60338"/>
                </a:tc>
                <a:tc>
                  <a:txBody>
                    <a:bodyPr/>
                    <a:lstStyle/>
                    <a:p>
                      <a:r>
                        <a:rPr lang="es-CL" sz="2400" dirty="0"/>
                        <a:t>8.073.555</a:t>
                      </a:r>
                    </a:p>
                  </a:txBody>
                  <a:tcPr marL="120675" marR="120675" marT="60338" marB="60338"/>
                </a:tc>
                <a:extLst>
                  <a:ext uri="{0D108BD9-81ED-4DB2-BD59-A6C34878D82A}">
                    <a16:rowId xmlns:a16="http://schemas.microsoft.com/office/drawing/2014/main" val="738733169"/>
                  </a:ext>
                </a:extLst>
              </a:tr>
              <a:tr h="530972">
                <a:tc>
                  <a:txBody>
                    <a:bodyPr/>
                    <a:lstStyle/>
                    <a:p>
                      <a:r>
                        <a:rPr lang="es-CL" sz="2400" dirty="0"/>
                        <a:t>SALDO FINAL 2023</a:t>
                      </a:r>
                    </a:p>
                  </a:txBody>
                  <a:tcPr marL="120675" marR="120675" marT="60338" marB="60338"/>
                </a:tc>
                <a:tc>
                  <a:txBody>
                    <a:bodyPr/>
                    <a:lstStyle/>
                    <a:p>
                      <a:r>
                        <a:rPr lang="es-CL" sz="2400" dirty="0"/>
                        <a:t>0</a:t>
                      </a:r>
                    </a:p>
                  </a:txBody>
                  <a:tcPr marL="120675" marR="120675" marT="60338" marB="60338"/>
                </a:tc>
                <a:extLst>
                  <a:ext uri="{0D108BD9-81ED-4DB2-BD59-A6C34878D82A}">
                    <a16:rowId xmlns:a16="http://schemas.microsoft.com/office/drawing/2014/main" val="2802648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513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C87899-AAE4-4471-83A5-8895C28C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>
            <a:normAutofit/>
          </a:bodyPr>
          <a:lstStyle/>
          <a:p>
            <a:r>
              <a:rPr lang="es-CL"/>
              <a:t>GASTOS DE SUBVENCION GENERAL Y MANTENIMIENTO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14A375-7DE3-40FC-B096-AD8E20B2D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47" y="2160589"/>
            <a:ext cx="6487955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MX" sz="1300" dirty="0"/>
              <a:t>CONSTRUCCIONES Y REPARACIONES INFRAESTRUCTURA              </a:t>
            </a:r>
          </a:p>
          <a:p>
            <a:pPr>
              <a:lnSpc>
                <a:spcPct val="90000"/>
              </a:lnSpc>
            </a:pPr>
            <a:r>
              <a:rPr lang="es-MX" sz="1300" dirty="0"/>
              <a:t>MANTENCION INMUEBLE					                        </a:t>
            </a:r>
          </a:p>
          <a:p>
            <a:pPr>
              <a:lnSpc>
                <a:spcPct val="90000"/>
              </a:lnSpc>
            </a:pPr>
            <a:r>
              <a:rPr lang="es-MX" sz="1300" dirty="0"/>
              <a:t>INSUMOS COMPUTACIONALES				                            </a:t>
            </a:r>
          </a:p>
          <a:p>
            <a:pPr>
              <a:lnSpc>
                <a:spcPct val="90000"/>
              </a:lnSpc>
            </a:pPr>
            <a:r>
              <a:rPr lang="es-MX" sz="1300" dirty="0"/>
              <a:t>MANTENCION CANCHAS	</a:t>
            </a:r>
          </a:p>
          <a:p>
            <a:pPr>
              <a:lnSpc>
                <a:spcPct val="90000"/>
              </a:lnSpc>
            </a:pPr>
            <a:r>
              <a:rPr lang="es-MX" sz="1300" dirty="0"/>
              <a:t>TELEFONIA CELULAR Y FIJA                                                         </a:t>
            </a:r>
          </a:p>
          <a:p>
            <a:pPr>
              <a:lnSpc>
                <a:spcPct val="90000"/>
              </a:lnSpc>
            </a:pPr>
            <a:r>
              <a:rPr lang="es-MX" sz="1300" dirty="0"/>
              <a:t>MANTENCION JARDIN                                                                  </a:t>
            </a:r>
          </a:p>
          <a:p>
            <a:pPr>
              <a:lnSpc>
                <a:spcPct val="90000"/>
              </a:lnSpc>
            </a:pPr>
            <a:r>
              <a:rPr lang="es-MX" sz="1300" dirty="0"/>
              <a:t>CONVENIO FOTOCOPIAS	</a:t>
            </a:r>
          </a:p>
          <a:p>
            <a:r>
              <a:rPr lang="es-CL" sz="1400" dirty="0"/>
              <a:t>ALIMENTACION DE ACTIVIDADES					                   </a:t>
            </a:r>
          </a:p>
          <a:p>
            <a:r>
              <a:rPr lang="es-CL" sz="1400" dirty="0"/>
              <a:t>JORNADA DE ALUMNOS	</a:t>
            </a:r>
          </a:p>
          <a:p>
            <a:r>
              <a:rPr lang="es-CL" sz="1400" dirty="0"/>
              <a:t>JORNADAS											      </a:t>
            </a:r>
          </a:p>
          <a:p>
            <a:r>
              <a:rPr lang="es-CL" sz="1400" dirty="0"/>
              <a:t>LIBRERÍA 		</a:t>
            </a:r>
            <a:r>
              <a:rPr lang="es-MX" sz="1300" dirty="0"/>
              <a:t>				                      </a:t>
            </a:r>
          </a:p>
        </p:txBody>
      </p:sp>
      <p:pic>
        <p:nvPicPr>
          <p:cNvPr id="5" name="Picture 4" descr="Herramientas en un fondo rojo">
            <a:extLst>
              <a:ext uri="{FF2B5EF4-FFF2-40B4-BE49-F238E27FC236}">
                <a16:creationId xmlns:a16="http://schemas.microsoft.com/office/drawing/2014/main" id="{72683612-EF5F-37B9-EF56-A258A17C82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1390" r="42070" b="1"/>
          <a:stretch/>
        </p:blipFill>
        <p:spPr>
          <a:xfrm>
            <a:off x="20" y="10"/>
            <a:ext cx="2734036" cy="6876278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842596" y="6858000"/>
                </a:lnTo>
                <a:lnTo>
                  <a:pt x="0" y="1191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47925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3B3582-9317-8174-68A3-583BD57FE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931964" cy="3880773"/>
          </a:xfrm>
        </p:spPr>
        <p:txBody>
          <a:bodyPr>
            <a:normAutofit/>
          </a:bodyPr>
          <a:lstStyle/>
          <a:p>
            <a:r>
              <a:rPr lang="es-CL" sz="4800" b="1" dirty="0"/>
              <a:t>PROYECTO EDUCATIVO INSTITUCIONAL</a:t>
            </a:r>
            <a:endParaRPr lang="es-CL" sz="4800" dirty="0"/>
          </a:p>
        </p:txBody>
      </p:sp>
      <p:pic>
        <p:nvPicPr>
          <p:cNvPr id="5" name="Picture 4" descr="Fórmulas matemáticas complejas en una pizarra">
            <a:extLst>
              <a:ext uri="{FF2B5EF4-FFF2-40B4-BE49-F238E27FC236}">
                <a16:creationId xmlns:a16="http://schemas.microsoft.com/office/drawing/2014/main" id="{C439E78C-38DE-B801-DA34-BD4E218225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48" r="14324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7565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91F9EE3-E507-43FC-8857-ACE97B7E4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SUBVENCION ESCOLAR PREFERENCIAL (SEP) 2023</a:t>
            </a: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52F1A2C1-76DE-72DD-67BE-E121B650F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197305"/>
              </p:ext>
            </p:extLst>
          </p:nvPr>
        </p:nvGraphicFramePr>
        <p:xfrm>
          <a:off x="1354399" y="934222"/>
          <a:ext cx="7551171" cy="3299452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4122470">
                  <a:extLst>
                    <a:ext uri="{9D8B030D-6E8A-4147-A177-3AD203B41FA5}">
                      <a16:colId xmlns:a16="http://schemas.microsoft.com/office/drawing/2014/main" val="632056324"/>
                    </a:ext>
                  </a:extLst>
                </a:gridCol>
                <a:gridCol w="3428701">
                  <a:extLst>
                    <a:ext uri="{9D8B030D-6E8A-4147-A177-3AD203B41FA5}">
                      <a16:colId xmlns:a16="http://schemas.microsoft.com/office/drawing/2014/main" val="396945644"/>
                    </a:ext>
                  </a:extLst>
                </a:gridCol>
              </a:tblGrid>
              <a:tr h="543322">
                <a:tc>
                  <a:txBody>
                    <a:bodyPr/>
                    <a:lstStyle/>
                    <a:p>
                      <a:endParaRPr lang="es-CL" sz="18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80350" marR="57393" marT="114786" marB="114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8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80350" marR="57393" marT="114786" marB="114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601024"/>
                  </a:ext>
                </a:extLst>
              </a:tr>
              <a:tr h="551226">
                <a:tc>
                  <a:txBody>
                    <a:bodyPr/>
                    <a:lstStyle/>
                    <a:p>
                      <a:r>
                        <a:rPr lang="es-CL" sz="1500" cap="none" spc="0" dirty="0">
                          <a:solidFill>
                            <a:schemeClr val="tx1"/>
                          </a:solidFill>
                        </a:rPr>
                        <a:t>Ingresos 2023</a:t>
                      </a:r>
                    </a:p>
                  </a:txBody>
                  <a:tcPr marL="80350" marR="57393" marT="160953" marB="11478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500" cap="none" spc="0" dirty="0">
                          <a:solidFill>
                            <a:schemeClr val="tx1"/>
                          </a:solidFill>
                        </a:rPr>
                        <a:t>284.967.965</a:t>
                      </a:r>
                    </a:p>
                  </a:txBody>
                  <a:tcPr marL="80350" marR="57393" marT="160953" marB="11478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7175030"/>
                  </a:ext>
                </a:extLst>
              </a:tr>
              <a:tr h="551226">
                <a:tc>
                  <a:txBody>
                    <a:bodyPr/>
                    <a:lstStyle/>
                    <a:p>
                      <a:r>
                        <a:rPr lang="es-CL" sz="1500" cap="none" spc="0">
                          <a:solidFill>
                            <a:schemeClr val="tx1"/>
                          </a:solidFill>
                        </a:rPr>
                        <a:t>Total Ingresos</a:t>
                      </a:r>
                    </a:p>
                  </a:txBody>
                  <a:tcPr marL="80350" marR="57393" marT="160953" marB="11478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500" cap="none" spc="0" dirty="0">
                          <a:solidFill>
                            <a:schemeClr val="tx1"/>
                          </a:solidFill>
                        </a:rPr>
                        <a:t>284.967.965</a:t>
                      </a:r>
                    </a:p>
                  </a:txBody>
                  <a:tcPr marL="80350" marR="57393" marT="160953" marB="11478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430520"/>
                  </a:ext>
                </a:extLst>
              </a:tr>
              <a:tr h="551226">
                <a:tc>
                  <a:txBody>
                    <a:bodyPr/>
                    <a:lstStyle/>
                    <a:p>
                      <a:r>
                        <a:rPr lang="es-CL" sz="1500" cap="none" spc="0">
                          <a:solidFill>
                            <a:schemeClr val="tx1"/>
                          </a:solidFill>
                        </a:rPr>
                        <a:t>Remuneraciones</a:t>
                      </a:r>
                    </a:p>
                  </a:txBody>
                  <a:tcPr marL="80350" marR="57393" marT="160953" marB="11478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500" cap="none" spc="0" dirty="0">
                          <a:solidFill>
                            <a:schemeClr val="tx1"/>
                          </a:solidFill>
                        </a:rPr>
                        <a:t>118.548.852</a:t>
                      </a:r>
                    </a:p>
                  </a:txBody>
                  <a:tcPr marL="80350" marR="57393" marT="160953" marB="11478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4628518"/>
                  </a:ext>
                </a:extLst>
              </a:tr>
              <a:tr h="551226">
                <a:tc>
                  <a:txBody>
                    <a:bodyPr/>
                    <a:lstStyle/>
                    <a:p>
                      <a:r>
                        <a:rPr lang="es-CL" sz="1500" cap="none" spc="0">
                          <a:solidFill>
                            <a:schemeClr val="tx1"/>
                          </a:solidFill>
                        </a:rPr>
                        <a:t>Gastos del año</a:t>
                      </a:r>
                    </a:p>
                  </a:txBody>
                  <a:tcPr marL="80350" marR="57393" marT="160953" marB="11478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500" cap="none" spc="0" dirty="0">
                          <a:solidFill>
                            <a:schemeClr val="tx1"/>
                          </a:solidFill>
                        </a:rPr>
                        <a:t>142.254.682</a:t>
                      </a:r>
                    </a:p>
                  </a:txBody>
                  <a:tcPr marL="80350" marR="57393" marT="160953" marB="11478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75758"/>
                  </a:ext>
                </a:extLst>
              </a:tr>
              <a:tr h="551226">
                <a:tc>
                  <a:txBody>
                    <a:bodyPr/>
                    <a:lstStyle/>
                    <a:p>
                      <a:r>
                        <a:rPr lang="es-CL" sz="1500" cap="none" spc="0">
                          <a:solidFill>
                            <a:schemeClr val="tx1"/>
                          </a:solidFill>
                        </a:rPr>
                        <a:t>SALDO FINAL 2022</a:t>
                      </a:r>
                    </a:p>
                  </a:txBody>
                  <a:tcPr marL="80350" marR="57393" marT="160953" marB="11478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500" cap="none" spc="0" dirty="0">
                          <a:solidFill>
                            <a:schemeClr val="tx1"/>
                          </a:solidFill>
                        </a:rPr>
                        <a:t>24.164.431</a:t>
                      </a:r>
                    </a:p>
                  </a:txBody>
                  <a:tcPr marL="80350" marR="57393" marT="160953" marB="11478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97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539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13E49-9AE6-4F2A-9C7A-C6D4AC8FC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dirty="0"/>
              <a:t>GASTOS DE LA SUBVENCION PREFERENCIAL SEP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9E3737-4832-4973-A2D0-1F358EE2B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84595"/>
          </a:xfrm>
        </p:spPr>
        <p:txBody>
          <a:bodyPr>
            <a:normAutofit fontScale="85000" lnSpcReduction="20000"/>
          </a:bodyPr>
          <a:lstStyle/>
          <a:p>
            <a:r>
              <a:rPr lang="es-MX" dirty="0"/>
              <a:t>MODULO DE COMUNICACIONES	LIRMI      </a:t>
            </a:r>
          </a:p>
          <a:p>
            <a:r>
              <a:rPr lang="es-MX" dirty="0"/>
              <a:t>INTERNET ALUMNOS						         </a:t>
            </a:r>
          </a:p>
          <a:p>
            <a:r>
              <a:rPr lang="es-MX" dirty="0"/>
              <a:t>SERVICIOS ATE	 (CAPACITACION Y CPECH)	               </a:t>
            </a:r>
          </a:p>
          <a:p>
            <a:r>
              <a:rPr lang="es-MX" dirty="0"/>
              <a:t>AGENDAS ALUMNOS						         </a:t>
            </a:r>
          </a:p>
          <a:p>
            <a:r>
              <a:rPr lang="es-MX" dirty="0"/>
              <a:t>TRASLADO DE ALUMNOS (ACTIVIDADES FUERA DEL COLEGIO)</a:t>
            </a:r>
          </a:p>
          <a:p>
            <a:r>
              <a:rPr lang="es-CL" dirty="0"/>
              <a:t>ALIMENTACION DE ACTIVIDADES					                    </a:t>
            </a:r>
          </a:p>
          <a:p>
            <a:r>
              <a:rPr lang="es-CL" dirty="0"/>
              <a:t>RETIRO DE ALUMNOS										</a:t>
            </a:r>
          </a:p>
          <a:p>
            <a:r>
              <a:rPr lang="es-CL" dirty="0"/>
              <a:t>ENCUENTRO CON CRISTO</a:t>
            </a:r>
          </a:p>
          <a:p>
            <a:r>
              <a:rPr lang="es-CL" dirty="0"/>
              <a:t>JORNADAS DE FORMACIÓN	(ALUMNOS Y APODERADOS)</a:t>
            </a:r>
          </a:p>
          <a:p>
            <a:r>
              <a:rPr lang="es-CL" dirty="0"/>
              <a:t>CAPACITACIÓN DEL PERSONAL DEL COLEGIO										     </a:t>
            </a:r>
          </a:p>
          <a:p>
            <a:r>
              <a:rPr lang="es-CL" dirty="0"/>
              <a:t>TEST EVALUA												 </a:t>
            </a:r>
          </a:p>
          <a:p>
            <a:r>
              <a:rPr lang="es-CL" dirty="0"/>
              <a:t>LIBRERÍA </a:t>
            </a:r>
          </a:p>
          <a:p>
            <a:r>
              <a:rPr lang="es-CL" dirty="0"/>
              <a:t>ENCUENTRO DE LIDERES</a:t>
            </a:r>
          </a:p>
          <a:p>
            <a:r>
              <a:rPr lang="es-CL" dirty="0"/>
              <a:t>LIBROS 		</a:t>
            </a:r>
            <a:r>
              <a:rPr lang="es-MX" dirty="0"/>
              <a:t>						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67435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60B960-DB2C-47DA-888C-7DDE29778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GASTOS DE PRO RETENCION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6BABF7B4-6BDE-AC95-DE3F-F4B984BC3F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1057411"/>
              </p:ext>
            </p:extLst>
          </p:nvPr>
        </p:nvGraphicFramePr>
        <p:xfrm>
          <a:off x="765546" y="2702561"/>
          <a:ext cx="859631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328457221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18927401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32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Ingreso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7.037.483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686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Total ingresos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7.037.483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964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Remuneraciones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276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Gastos del año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6.424.856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927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SALDO FINAL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612.627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15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9527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3790F23-3414-C40B-9801-AADFACD001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61" r="-1" b="-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96E08BE-94E9-4483-9497-26568A529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b="1"/>
              <a:t>PROYECCION 2024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8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36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893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3E754B-4EC2-43D1-B6E8-44267BFF0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2024 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FB8F86-EE3D-4873-AC66-CD595A5E6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5045"/>
            <a:ext cx="8596668" cy="4426318"/>
          </a:xfrm>
        </p:spPr>
        <p:txBody>
          <a:bodyPr>
            <a:normAutofit/>
          </a:bodyPr>
          <a:lstStyle/>
          <a:p>
            <a:r>
              <a:rPr lang="es-MX" sz="2000" dirty="0"/>
              <a:t>Mantener y potenciar el trabajo académico.</a:t>
            </a:r>
          </a:p>
          <a:p>
            <a:r>
              <a:rPr lang="es-MX" sz="2000" dirty="0"/>
              <a:t>Analizar y revisar permanentemente las dificultades académicas, que presentan los alumnos de enseñanza básica y media (antiguos o nuevos) y a partir de estas generar estrategias para lograr mejoras.</a:t>
            </a:r>
          </a:p>
          <a:p>
            <a:r>
              <a:rPr lang="es-MX" sz="2000" dirty="0"/>
              <a:t>Taller de Matemática desde 1° básico a 4° básico en la hora JEC. </a:t>
            </a:r>
          </a:p>
          <a:p>
            <a:r>
              <a:rPr lang="es-MX" sz="2000" dirty="0"/>
              <a:t>Jornada de formación padres nuevos del colegio.</a:t>
            </a:r>
          </a:p>
          <a:p>
            <a:r>
              <a:rPr lang="es-MX" sz="2000" dirty="0"/>
              <a:t>Plataforma </a:t>
            </a:r>
            <a:r>
              <a:rPr lang="es-MX" sz="2000" dirty="0" err="1"/>
              <a:t>Lirmi</a:t>
            </a:r>
            <a:r>
              <a:rPr lang="es-MX" sz="2000" dirty="0"/>
              <a:t>  es un software de gestión educacional que tiene diferentes funciones para planificar, evaluar, libro de clases digital, comunicación...</a:t>
            </a:r>
          </a:p>
          <a:p>
            <a:r>
              <a:rPr lang="es-MX" sz="2000" dirty="0"/>
              <a:t>Trabajar desde el Aprendizaje Basado en Proyectos (ABP)</a:t>
            </a:r>
          </a:p>
          <a:p>
            <a:r>
              <a:rPr lang="es-MX" sz="2000" dirty="0"/>
              <a:t>Reforzamiento </a:t>
            </a:r>
          </a:p>
          <a:p>
            <a:endParaRPr lang="es-MX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685720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4F17A0-C66E-43FC-AC2F-4F1C0C1EE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2024…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3159C0-3AA5-41D5-A310-3D1BA52FF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981016" cy="3880773"/>
          </a:xfrm>
        </p:spPr>
        <p:txBody>
          <a:bodyPr>
            <a:normAutofit/>
          </a:bodyPr>
          <a:lstStyle/>
          <a:p>
            <a:r>
              <a:rPr lang="es-MX" dirty="0"/>
              <a:t>Promover la salud física y mental de nuestros alumnos de 5° básico a 2° medio con la asignatura de Acondicionamiento Físico en hora JEC</a:t>
            </a:r>
          </a:p>
          <a:p>
            <a:r>
              <a:rPr lang="es-MX" dirty="0"/>
              <a:t>Jornadas de capacitación y formación para los profesores y Asistentes de la Educación </a:t>
            </a:r>
          </a:p>
          <a:p>
            <a:r>
              <a:rPr lang="es-MX" dirty="0"/>
              <a:t>Plan de mejoramiento SIMCE 4° básico  y PAES de 4°medio. </a:t>
            </a:r>
          </a:p>
          <a:p>
            <a:r>
              <a:rPr lang="es-MX" dirty="0"/>
              <a:t>Preuniversitario para 4° Medio con </a:t>
            </a:r>
            <a:r>
              <a:rPr lang="es-MX" dirty="0" err="1"/>
              <a:t>Cpech</a:t>
            </a:r>
            <a:endParaRPr lang="es-MX" dirty="0"/>
          </a:p>
          <a:p>
            <a:r>
              <a:rPr lang="es-MX" dirty="0"/>
              <a:t>Motivar la participación de alumnos en actividades y competencias comunales y regionales.</a:t>
            </a:r>
          </a:p>
          <a:p>
            <a:r>
              <a:rPr lang="es-MX" dirty="0"/>
              <a:t>Promover la buena convivencia y buen trato entre todos los integrantes de la Comunidad Educativa.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536122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A8FCEA-E92D-40C9-B4F7-A8450BB71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2024…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60129A-80A0-4B51-98F8-EC0EC9599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820996" cy="3880773"/>
          </a:xfrm>
        </p:spPr>
        <p:txBody>
          <a:bodyPr>
            <a:normAutofit/>
          </a:bodyPr>
          <a:lstStyle/>
          <a:p>
            <a:r>
              <a:rPr lang="es-CL" dirty="0"/>
              <a:t>Promover el uso de las tecnologías como parte del proceso educativo.</a:t>
            </a:r>
          </a:p>
          <a:p>
            <a:r>
              <a:rPr lang="es-CL" dirty="0"/>
              <a:t>Promover el cuidado de la salud de los alumnos a través del trabajo de la enfermería del colegio.</a:t>
            </a:r>
          </a:p>
          <a:p>
            <a:r>
              <a:rPr lang="es-CL" dirty="0"/>
              <a:t>Promover la salud mental desde el área de psicología y pastoral</a:t>
            </a:r>
          </a:p>
          <a:p>
            <a:r>
              <a:rPr lang="es-CL" dirty="0"/>
              <a:t>Retiros y Encuentros con Cristo para alumnos</a:t>
            </a:r>
          </a:p>
          <a:p>
            <a:r>
              <a:rPr lang="es-CL" dirty="0"/>
              <a:t>Retiro para los padres del colegio</a:t>
            </a:r>
          </a:p>
          <a:p>
            <a:r>
              <a:rPr lang="es-CL" dirty="0"/>
              <a:t>Participación de las familias del colegio en actividades como: Café de las artes, </a:t>
            </a:r>
            <a:r>
              <a:rPr lang="es-CL" dirty="0" err="1"/>
              <a:t>Tallarinata</a:t>
            </a:r>
            <a:r>
              <a:rPr lang="es-CL" dirty="0"/>
              <a:t>, Rifa, Cena de pan y vino, etc.</a:t>
            </a:r>
          </a:p>
          <a:p>
            <a:r>
              <a:rPr lang="es-CL" dirty="0"/>
              <a:t>Eje para alumnos de media</a:t>
            </a:r>
          </a:p>
          <a:p>
            <a:r>
              <a:rPr lang="es-CL" dirty="0"/>
              <a:t>Participar en el Encuentro de Lideres a realizarse en Tierras Blancas - Coquimbo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28933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441C9E-FAB6-493C-A350-B0A3EA533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CL" sz="4800" dirty="0"/>
          </a:p>
          <a:p>
            <a:pPr marL="0" indent="0" algn="ctr">
              <a:buNone/>
            </a:pPr>
            <a:r>
              <a:rPr lang="es-CL" sz="4800" dirty="0"/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2335952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7BB9F2-B58E-4279-B299-7F67FD6F2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s-CL" dirty="0"/>
              <a:t>MISION DEL COLEGIO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D045DD-999D-4BCC-ACE9-77E09F1BC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es-CL" dirty="0"/>
              <a:t>Se centra en una escuela de calidad con un Proyecto pedagógico – pastoral</a:t>
            </a:r>
          </a:p>
          <a:p>
            <a:r>
              <a:rPr lang="es-CL" dirty="0"/>
              <a:t>Con capacidad de un trabajo colaborativo y de liderazgo.</a:t>
            </a:r>
          </a:p>
          <a:p>
            <a:r>
              <a:rPr lang="es-CL" dirty="0"/>
              <a:t>Desarrollando las competencias académicas y humanas.</a:t>
            </a:r>
          </a:p>
          <a:p>
            <a:r>
              <a:rPr lang="es-CL" dirty="0"/>
              <a:t>Apoyando la construcción de proyectos de vida</a:t>
            </a:r>
          </a:p>
          <a:p>
            <a:r>
              <a:rPr lang="es-CL" dirty="0"/>
              <a:t>Contribuyendo a una convivencia justa, solidaria y diversa.</a:t>
            </a:r>
          </a:p>
          <a:p>
            <a:endParaRPr lang="es-CL" dirty="0"/>
          </a:p>
        </p:txBody>
      </p:sp>
      <p:pic>
        <p:nvPicPr>
          <p:cNvPr id="5" name="Picture 4" descr="Bombilla en fondo amarillo con rayos de luz y cable pintados">
            <a:extLst>
              <a:ext uri="{FF2B5EF4-FFF2-40B4-BE49-F238E27FC236}">
                <a16:creationId xmlns:a16="http://schemas.microsoft.com/office/drawing/2014/main" id="{E942B3AC-04F3-7DC0-D9F2-186C40FC94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39" r="368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86270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mbillas blancas con una amarilla que sobresale">
            <a:extLst>
              <a:ext uri="{FF2B5EF4-FFF2-40B4-BE49-F238E27FC236}">
                <a16:creationId xmlns:a16="http://schemas.microsoft.com/office/drawing/2014/main" id="{CFF8CCA0-0E73-3722-6E3B-939094AE9B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b="23391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A4588C6-4069-4731-BFB4-10F1E6D37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23370524-0FE7-41B4-ABCF-7FB26B6CF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4188" y="0"/>
            <a:ext cx="93726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A9CA40-1F57-4A6D-ACDA-F720AA468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A94EDB-B0FE-4678-8E69-0F137AE3B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4E93B92B-0DD5-4277-9D69-972ABADC3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53302A-651F-4983-A3D6-BA07D520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 anchor="t">
            <a:normAutofit/>
          </a:bodyPr>
          <a:lstStyle/>
          <a:p>
            <a:r>
              <a:rPr lang="es-CL" dirty="0"/>
              <a:t>VISION DEL COLEGIO</a:t>
            </a:r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7CE87768-354E-4E3F-8202-9F387CF50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09E5B98F-BD75-4A30-BF72-0A910747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492AF7-8EAC-4116-AF2A-5F3686B32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9663" y="2159000"/>
            <a:ext cx="7851241" cy="3882362"/>
          </a:xfrm>
        </p:spPr>
        <p:txBody>
          <a:bodyPr>
            <a:normAutofit/>
          </a:bodyPr>
          <a:lstStyle/>
          <a:p>
            <a:r>
              <a:rPr lang="es-MX" sz="2000" dirty="0"/>
              <a:t>Buscamos desarrollar en los estudiantes un proceso creciente en el  pensar, en el hacer y en el ser.</a:t>
            </a:r>
          </a:p>
          <a:p>
            <a:r>
              <a:rPr lang="es-MX" sz="2000" dirty="0"/>
              <a:t>Proponiendo una acción educativa que acoja la formación de actitudes   y valores, a través de acciones concretas hacia la comunidad. </a:t>
            </a:r>
          </a:p>
          <a:p>
            <a:r>
              <a:rPr lang="es-MX" sz="2000" dirty="0"/>
              <a:t>Aspiramos a ser un centro educativo que, a partir del proceso  dinámico de la educación, contribuya al desarrollo integral de nuevas generaciones del Cajón del Maipo. </a:t>
            </a:r>
          </a:p>
          <a:p>
            <a:r>
              <a:rPr lang="es-MX" sz="2000" dirty="0"/>
              <a:t>Nuestro ideal es entregar herramientas para la concreción de  proyectos de vida que favorezcan la identidad. </a:t>
            </a:r>
          </a:p>
          <a:p>
            <a:endParaRPr lang="es-CL" dirty="0"/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8AAB91E3-41BE-4478-BF23-A24D43E14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96DFC7EA-8516-41F1-8ED9-C0A8E1E08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E24E972C-8744-4CFA-B783-41EA3CC38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C7C88F2E-E233-48BA-B85F-D06BA522B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9819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DF292-B449-410B-BB3B-0A6660CC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s-CL" dirty="0"/>
              <a:t>Nuestra raíz carismática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A06505-F90F-440F-84E8-7BAEDDC50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3200" b="1" dirty="0"/>
              <a:t>PIEDAD Y LETRAS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sz="2400" dirty="0"/>
              <a:t>Integra pedagogía y pastoral</a:t>
            </a:r>
          </a:p>
          <a:p>
            <a:r>
              <a:rPr lang="es-CL" sz="2400" dirty="0"/>
              <a:t>Dirigida a: La sociedad, la familia, la mujer, la persona, la Iglesia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C89848-4F0B-5815-C0C6-F40812760D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99" r="2175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0815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0D355-347C-3AD7-A284-7D016B373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s-CL" dirty="0"/>
              <a:t>Nuestro Estilo Educativo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8582C5-03D3-8421-77AA-90A4F3466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5394940" cy="3880773"/>
          </a:xfrm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CL" sz="2000" b="1" dirty="0"/>
              <a:t>Una escuela humanizadora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s-CL" sz="2000" dirty="0"/>
              <a:t>Desarrolla la inteligencia emocional, moral, existencial y espiritual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CL" sz="2000" b="1" dirty="0"/>
              <a:t>Una escuela evangelizadora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s-CL" sz="2000" dirty="0"/>
              <a:t>Situando pastoral y oración como elementos propios de nuestra tradición, haciendo posible el encuentro con Dios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CL" sz="2000" b="1" dirty="0"/>
              <a:t>Una escuela innovadora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s-CL" sz="2000" dirty="0"/>
              <a:t>Apuesta por el desarrollo de las inteligencias múltiples, las competencias básicas y la interdisciplinaridad de los aprendizajes.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s-CL" sz="1700" dirty="0"/>
          </a:p>
        </p:txBody>
      </p:sp>
      <p:pic>
        <p:nvPicPr>
          <p:cNvPr id="5" name="Picture 4" descr="Números de plástico de juguete">
            <a:extLst>
              <a:ext uri="{FF2B5EF4-FFF2-40B4-BE49-F238E27FC236}">
                <a16:creationId xmlns:a16="http://schemas.microsoft.com/office/drawing/2014/main" id="{574FF046-DF53-CF06-759D-0B2C658DEA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65" r="26824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75122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id="{6DE9323D-2B81-9400-21D1-42D2E47BF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473227"/>
            <a:ext cx="8288032" cy="10966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b="1" dirty="0"/>
              <a:t>GESTION PASTORAL EDUCATIVA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1FEE999-BD57-4C1E-7252-2596B980B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813" r="1" b="2440"/>
          <a:stretch/>
        </p:blipFill>
        <p:spPr>
          <a:xfrm>
            <a:off x="677334" y="468621"/>
            <a:ext cx="8274669" cy="3635025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6039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1670FE-B996-E5F6-EFD4-0BF4B16B1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2353" y="651932"/>
            <a:ext cx="5511296" cy="554566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2800" b="1" dirty="0">
                <a:solidFill>
                  <a:srgbClr val="FFFFFF"/>
                </a:solidFill>
                <a:effectLst/>
                <a:latin typeface="+mj-lt"/>
                <a:ea typeface="Times New Roman" panose="02020603050405020304" pitchFamily="18" charset="0"/>
                <a:cs typeface="Batang" panose="02030600000101010101" pitchFamily="18" charset="-127"/>
              </a:rPr>
              <a:t>OBJETIVO</a:t>
            </a:r>
          </a:p>
          <a:p>
            <a:r>
              <a:rPr lang="es-ES" dirty="0">
                <a:solidFill>
                  <a:srgbClr val="FFFFFF"/>
                </a:solidFill>
                <a:effectLst/>
                <a:latin typeface="+mj-lt"/>
                <a:ea typeface="Times New Roman" panose="02020603050405020304" pitchFamily="18" charset="0"/>
                <a:cs typeface="Batang" panose="02030600000101010101" pitchFamily="18" charset="-127"/>
              </a:rPr>
              <a:t>Crear las condiciones óptimas para que las obras educativas de manera clara y decidida cumplan cabalmente la misión de formar en Piedad y Letras desde una óptica pastoral, de tal forma que se facilite la evangelización de toda la comunidad educativa, en especial la de nuestros niños y jóvenes, la maduración en la fe y el compromiso con la transformación de la realidad que se vive a través del descubrimiento de la vocación.</a:t>
            </a:r>
            <a:endParaRPr lang="es-CL" dirty="0">
              <a:solidFill>
                <a:srgbClr val="FFFFFF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endParaRPr lang="es-C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34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1024</TotalTime>
  <Words>1410</Words>
  <Application>Microsoft Office PowerPoint</Application>
  <PresentationFormat>Panorámica</PresentationFormat>
  <Paragraphs>257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3" baseType="lpstr">
      <vt:lpstr>Arial</vt:lpstr>
      <vt:lpstr>Calibri</vt:lpstr>
      <vt:lpstr>Trebuchet MS</vt:lpstr>
      <vt:lpstr>Wingdings</vt:lpstr>
      <vt:lpstr>Wingdings 3</vt:lpstr>
      <vt:lpstr>Faceta</vt:lpstr>
      <vt:lpstr>   CUENTA PUBLICA 2023   </vt:lpstr>
      <vt:lpstr>COLEGIO RAFAEL EYZAGUIRRE</vt:lpstr>
      <vt:lpstr>Presentación de PowerPoint</vt:lpstr>
      <vt:lpstr>MISION DEL COLEGIO</vt:lpstr>
      <vt:lpstr>VISION DEL COLEGIO</vt:lpstr>
      <vt:lpstr>Nuestra raíz carismática</vt:lpstr>
      <vt:lpstr>Nuestro Estilo Educativo</vt:lpstr>
      <vt:lpstr>GESTION PASTORAL EDUCATIVA</vt:lpstr>
      <vt:lpstr>Presentación de PowerPoint</vt:lpstr>
      <vt:lpstr>ACCIONES PASTORAL (Estudiantes, padres y Madres, docentes)</vt:lpstr>
      <vt:lpstr>FORMACION DE LA PERSONA</vt:lpstr>
      <vt:lpstr>NORMATIVA EDUCACIONAL</vt:lpstr>
      <vt:lpstr>Presentación de PowerPoint</vt:lpstr>
      <vt:lpstr>Presentación de PowerPoint</vt:lpstr>
      <vt:lpstr>GESTION PEDAGÓGICA</vt:lpstr>
      <vt:lpstr>Presentación de PowerPoint</vt:lpstr>
      <vt:lpstr>RESULTADOS ACADEMICOS</vt:lpstr>
      <vt:lpstr>PAES </vt:lpstr>
      <vt:lpstr>SIMCE 4° BASICO</vt:lpstr>
      <vt:lpstr>SIMCE 2° MEDIO</vt:lpstr>
      <vt:lpstr>PLAN DE MEJORAMINETO EDUCATIVO (PME)</vt:lpstr>
      <vt:lpstr>ESTUDIANTES CON APOYO DE EQUIPO MULTIDISCIPLINARIO</vt:lpstr>
      <vt:lpstr>PRIORITARIOS - IVE</vt:lpstr>
      <vt:lpstr>INDICADORES DE EFICIENCIA INTERNA</vt:lpstr>
      <vt:lpstr>RESULTADOS DE EFICIENCIA INTERNA</vt:lpstr>
      <vt:lpstr>GESTION ECONOMICA 2023</vt:lpstr>
      <vt:lpstr>SUBVENCION GENERAL 2023</vt:lpstr>
      <vt:lpstr>SUBVENCION DE MANTENIMIENTO 2023</vt:lpstr>
      <vt:lpstr>GASTOS DE SUBVENCION GENERAL Y MANTENIMIENTO</vt:lpstr>
      <vt:lpstr>SUBVENCION ESCOLAR PREFERENCIAL (SEP) 2023</vt:lpstr>
      <vt:lpstr>GASTOS DE LA SUBVENCION PREFERENCIAL SEP</vt:lpstr>
      <vt:lpstr>GASTOS DE PRO RETENCION</vt:lpstr>
      <vt:lpstr>PROYECCION 2024</vt:lpstr>
      <vt:lpstr>2024 …</vt:lpstr>
      <vt:lpstr>2024…</vt:lpstr>
      <vt:lpstr>2024…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CUENTA PUBLICA 2021   COLEGIO RAFAEL EYZAGUIRRE</dc:title>
  <dc:creator>56934</dc:creator>
  <cp:lastModifiedBy>Mariela Morales R.</cp:lastModifiedBy>
  <cp:revision>12</cp:revision>
  <dcterms:created xsi:type="dcterms:W3CDTF">2022-03-24T12:46:28Z</dcterms:created>
  <dcterms:modified xsi:type="dcterms:W3CDTF">2024-03-18T20:11:29Z</dcterms:modified>
</cp:coreProperties>
</file>